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75" r:id="rId4"/>
    <p:sldId id="263" r:id="rId5"/>
    <p:sldId id="264" r:id="rId6"/>
    <p:sldId id="265" r:id="rId7"/>
    <p:sldId id="259" r:id="rId8"/>
    <p:sldId id="266" r:id="rId9"/>
    <p:sldId id="267" r:id="rId10"/>
    <p:sldId id="268" r:id="rId11"/>
    <p:sldId id="262" r:id="rId12"/>
    <p:sldId id="270" r:id="rId13"/>
    <p:sldId id="271" r:id="rId14"/>
    <p:sldId id="290" r:id="rId15"/>
    <p:sldId id="291" r:id="rId16"/>
    <p:sldId id="289" r:id="rId17"/>
    <p:sldId id="272" r:id="rId18"/>
    <p:sldId id="273" r:id="rId19"/>
    <p:sldId id="277" r:id="rId20"/>
    <p:sldId id="279" r:id="rId21"/>
    <p:sldId id="280" r:id="rId22"/>
    <p:sldId id="281" r:id="rId23"/>
    <p:sldId id="278" r:id="rId24"/>
    <p:sldId id="282" r:id="rId25"/>
    <p:sldId id="274" r:id="rId26"/>
    <p:sldId id="283" r:id="rId27"/>
    <p:sldId id="284" r:id="rId28"/>
    <p:sldId id="285" r:id="rId29"/>
    <p:sldId id="286" r:id="rId30"/>
    <p:sldId id="287" r:id="rId31"/>
    <p:sldId id="28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87C"/>
    <a:srgbClr val="00DFA9"/>
    <a:srgbClr val="FFB805"/>
    <a:srgbClr val="447EF1"/>
    <a:srgbClr val="0548FF"/>
    <a:srgbClr val="D53FDD"/>
    <a:srgbClr val="F2D57E"/>
    <a:srgbClr val="1F788C"/>
    <a:srgbClr val="074973"/>
    <a:srgbClr val="00EE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94E0E2-8C2C-EB42-BBB0-51BC48CC9712}" v="178" dt="2021-03-30T13:25:20.5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197"/>
  </p:normalViewPr>
  <p:slideViewPr>
    <p:cSldViewPr snapToGrid="0" snapToObjects="1">
      <p:cViewPr varScale="1">
        <p:scale>
          <a:sx n="88" d="100"/>
          <a:sy n="88" d="100"/>
        </p:scale>
        <p:origin x="184" y="8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ily Beam" userId="936d34b1-6a49-4345-ae02-8326dc81bf0d" providerId="ADAL" clId="{4294E0E2-8C2C-EB42-BBB0-51BC48CC9712}"/>
    <pc:docChg chg="undo custSel addSld delSld modSld">
      <pc:chgData name="Emily Beam" userId="936d34b1-6a49-4345-ae02-8326dc81bf0d" providerId="ADAL" clId="{4294E0E2-8C2C-EB42-BBB0-51BC48CC9712}" dt="2021-03-30T13:25:57.893" v="4877" actId="20577"/>
      <pc:docMkLst>
        <pc:docMk/>
      </pc:docMkLst>
      <pc:sldChg chg="modSp mod">
        <pc:chgData name="Emily Beam" userId="936d34b1-6a49-4345-ae02-8326dc81bf0d" providerId="ADAL" clId="{4294E0E2-8C2C-EB42-BBB0-51BC48CC9712}" dt="2021-03-28T21:10:00.043" v="54" actId="242"/>
        <pc:sldMkLst>
          <pc:docMk/>
          <pc:sldMk cId="2181085062" sldId="256"/>
        </pc:sldMkLst>
        <pc:spChg chg="mod">
          <ac:chgData name="Emily Beam" userId="936d34b1-6a49-4345-ae02-8326dc81bf0d" providerId="ADAL" clId="{4294E0E2-8C2C-EB42-BBB0-51BC48CC9712}" dt="2021-03-28T21:10:00.043" v="54" actId="242"/>
          <ac:spMkLst>
            <pc:docMk/>
            <pc:sldMk cId="2181085062" sldId="256"/>
            <ac:spMk id="2" creationId="{CEB45BD7-902C-B74E-964A-266E68A4E983}"/>
          </ac:spMkLst>
        </pc:spChg>
      </pc:sldChg>
      <pc:sldChg chg="del">
        <pc:chgData name="Emily Beam" userId="936d34b1-6a49-4345-ae02-8326dc81bf0d" providerId="ADAL" clId="{4294E0E2-8C2C-EB42-BBB0-51BC48CC9712}" dt="2021-03-28T21:14:43.697" v="270" actId="2696"/>
        <pc:sldMkLst>
          <pc:docMk/>
          <pc:sldMk cId="2692701153" sldId="257"/>
        </pc:sldMkLst>
      </pc:sldChg>
      <pc:sldChg chg="del">
        <pc:chgData name="Emily Beam" userId="936d34b1-6a49-4345-ae02-8326dc81bf0d" providerId="ADAL" clId="{4294E0E2-8C2C-EB42-BBB0-51BC48CC9712}" dt="2021-03-28T21:10:13.365" v="55" actId="2696"/>
        <pc:sldMkLst>
          <pc:docMk/>
          <pc:sldMk cId="1613733329" sldId="258"/>
        </pc:sldMkLst>
      </pc:sldChg>
      <pc:sldChg chg="addSp modSp new del mod">
        <pc:chgData name="Emily Beam" userId="936d34b1-6a49-4345-ae02-8326dc81bf0d" providerId="ADAL" clId="{4294E0E2-8C2C-EB42-BBB0-51BC48CC9712}" dt="2021-03-28T21:27:53.419" v="840" actId="2696"/>
        <pc:sldMkLst>
          <pc:docMk/>
          <pc:sldMk cId="1649428008" sldId="258"/>
        </pc:sldMkLst>
        <pc:picChg chg="add mod">
          <ac:chgData name="Emily Beam" userId="936d34b1-6a49-4345-ae02-8326dc81bf0d" providerId="ADAL" clId="{4294E0E2-8C2C-EB42-BBB0-51BC48CC9712}" dt="2021-03-28T21:24:17.118" v="667" actId="1076"/>
          <ac:picMkLst>
            <pc:docMk/>
            <pc:sldMk cId="1649428008" sldId="258"/>
            <ac:picMk id="4" creationId="{348E4A0E-87AE-7E45-BC12-F50CB789C079}"/>
          </ac:picMkLst>
        </pc:picChg>
      </pc:sldChg>
      <pc:sldChg chg="addSp delSp add mod">
        <pc:chgData name="Emily Beam" userId="936d34b1-6a49-4345-ae02-8326dc81bf0d" providerId="ADAL" clId="{4294E0E2-8C2C-EB42-BBB0-51BC48CC9712}" dt="2021-03-30T12:59:46.021" v="3813"/>
        <pc:sldMkLst>
          <pc:docMk/>
          <pc:sldMk cId="122930805" sldId="259"/>
        </pc:sldMkLst>
        <pc:picChg chg="del">
          <ac:chgData name="Emily Beam" userId="936d34b1-6a49-4345-ae02-8326dc81bf0d" providerId="ADAL" clId="{4294E0E2-8C2C-EB42-BBB0-51BC48CC9712}" dt="2021-03-30T12:59:43.248" v="3812" actId="21"/>
          <ac:picMkLst>
            <pc:docMk/>
            <pc:sldMk cId="122930805" sldId="259"/>
            <ac:picMk id="4" creationId="{8646FB5D-1B69-8641-8D14-403FB5616551}"/>
          </ac:picMkLst>
        </pc:picChg>
        <pc:picChg chg="add">
          <ac:chgData name="Emily Beam" userId="936d34b1-6a49-4345-ae02-8326dc81bf0d" providerId="ADAL" clId="{4294E0E2-8C2C-EB42-BBB0-51BC48CC9712}" dt="2021-03-30T12:59:46.021" v="3813"/>
          <ac:picMkLst>
            <pc:docMk/>
            <pc:sldMk cId="122930805" sldId="259"/>
            <ac:picMk id="5" creationId="{F01051DE-EDCE-CC46-A105-DEB6498D5D63}"/>
          </ac:picMkLst>
        </pc:picChg>
      </pc:sldChg>
      <pc:sldChg chg="addSp new del">
        <pc:chgData name="Emily Beam" userId="936d34b1-6a49-4345-ae02-8326dc81bf0d" providerId="ADAL" clId="{4294E0E2-8C2C-EB42-BBB0-51BC48CC9712}" dt="2021-03-29T01:24:34.833" v="1935" actId="2696"/>
        <pc:sldMkLst>
          <pc:docMk/>
          <pc:sldMk cId="1880001960" sldId="259"/>
        </pc:sldMkLst>
        <pc:picChg chg="add">
          <ac:chgData name="Emily Beam" userId="936d34b1-6a49-4345-ae02-8326dc81bf0d" providerId="ADAL" clId="{4294E0E2-8C2C-EB42-BBB0-51BC48CC9712}" dt="2021-03-28T21:11:16.567" v="59"/>
          <ac:picMkLst>
            <pc:docMk/>
            <pc:sldMk cId="1880001960" sldId="259"/>
            <ac:picMk id="4" creationId="{8646FB5D-1B69-8641-8D14-403FB5616551}"/>
          </ac:picMkLst>
        </pc:picChg>
      </pc:sldChg>
      <pc:sldChg chg="del">
        <pc:chgData name="Emily Beam" userId="936d34b1-6a49-4345-ae02-8326dc81bf0d" providerId="ADAL" clId="{4294E0E2-8C2C-EB42-BBB0-51BC48CC9712}" dt="2021-03-28T21:10:13.365" v="55" actId="2696"/>
        <pc:sldMkLst>
          <pc:docMk/>
          <pc:sldMk cId="3388813021" sldId="259"/>
        </pc:sldMkLst>
      </pc:sldChg>
      <pc:sldChg chg="del">
        <pc:chgData name="Emily Beam" userId="936d34b1-6a49-4345-ae02-8326dc81bf0d" providerId="ADAL" clId="{4294E0E2-8C2C-EB42-BBB0-51BC48CC9712}" dt="2021-03-28T21:10:13.365" v="55" actId="2696"/>
        <pc:sldMkLst>
          <pc:docMk/>
          <pc:sldMk cId="284143829" sldId="260"/>
        </pc:sldMkLst>
      </pc:sldChg>
      <pc:sldChg chg="addSp new del mod modShow">
        <pc:chgData name="Emily Beam" userId="936d34b1-6a49-4345-ae02-8326dc81bf0d" providerId="ADAL" clId="{4294E0E2-8C2C-EB42-BBB0-51BC48CC9712}" dt="2021-03-30T13:00:25.398" v="3822" actId="2696"/>
        <pc:sldMkLst>
          <pc:docMk/>
          <pc:sldMk cId="3407638394" sldId="260"/>
        </pc:sldMkLst>
        <pc:picChg chg="add">
          <ac:chgData name="Emily Beam" userId="936d34b1-6a49-4345-ae02-8326dc81bf0d" providerId="ADAL" clId="{4294E0E2-8C2C-EB42-BBB0-51BC48CC9712}" dt="2021-03-28T21:12:49.973" v="61"/>
          <ac:picMkLst>
            <pc:docMk/>
            <pc:sldMk cId="3407638394" sldId="260"/>
            <ac:picMk id="4" creationId="{3BC2A09B-BB4D-014C-962C-8F4FB31428EF}"/>
          </ac:picMkLst>
        </pc:picChg>
      </pc:sldChg>
      <pc:sldChg chg="del">
        <pc:chgData name="Emily Beam" userId="936d34b1-6a49-4345-ae02-8326dc81bf0d" providerId="ADAL" clId="{4294E0E2-8C2C-EB42-BBB0-51BC48CC9712}" dt="2021-03-28T21:10:13.365" v="55" actId="2696"/>
        <pc:sldMkLst>
          <pc:docMk/>
          <pc:sldMk cId="3028794741" sldId="261"/>
        </pc:sldMkLst>
      </pc:sldChg>
      <pc:sldChg chg="modSp new mod">
        <pc:chgData name="Emily Beam" userId="936d34b1-6a49-4345-ae02-8326dc81bf0d" providerId="ADAL" clId="{4294E0E2-8C2C-EB42-BBB0-51BC48CC9712}" dt="2021-03-30T13:20:08.958" v="4569" actId="20577"/>
        <pc:sldMkLst>
          <pc:docMk/>
          <pc:sldMk cId="3863326203" sldId="261"/>
        </pc:sldMkLst>
        <pc:spChg chg="mod">
          <ac:chgData name="Emily Beam" userId="936d34b1-6a49-4345-ae02-8326dc81bf0d" providerId="ADAL" clId="{4294E0E2-8C2C-EB42-BBB0-51BC48CC9712}" dt="2021-03-28T21:12:59.131" v="70" actId="20577"/>
          <ac:spMkLst>
            <pc:docMk/>
            <pc:sldMk cId="3863326203" sldId="261"/>
            <ac:spMk id="2" creationId="{0DFAF3AD-11A5-2047-A548-020F23E68466}"/>
          </ac:spMkLst>
        </pc:spChg>
        <pc:spChg chg="mod">
          <ac:chgData name="Emily Beam" userId="936d34b1-6a49-4345-ae02-8326dc81bf0d" providerId="ADAL" clId="{4294E0E2-8C2C-EB42-BBB0-51BC48CC9712}" dt="2021-03-30T13:20:08.958" v="4569" actId="20577"/>
          <ac:spMkLst>
            <pc:docMk/>
            <pc:sldMk cId="3863326203" sldId="261"/>
            <ac:spMk id="3" creationId="{1C23555C-CECF-9A43-9890-00942A3455A2}"/>
          </ac:spMkLst>
        </pc:spChg>
      </pc:sldChg>
      <pc:sldChg chg="del">
        <pc:chgData name="Emily Beam" userId="936d34b1-6a49-4345-ae02-8326dc81bf0d" providerId="ADAL" clId="{4294E0E2-8C2C-EB42-BBB0-51BC48CC9712}" dt="2021-03-28T21:10:13.365" v="55" actId="2696"/>
        <pc:sldMkLst>
          <pc:docMk/>
          <pc:sldMk cId="922901415" sldId="262"/>
        </pc:sldMkLst>
      </pc:sldChg>
      <pc:sldChg chg="addSp delSp modSp new mod">
        <pc:chgData name="Emily Beam" userId="936d34b1-6a49-4345-ae02-8326dc81bf0d" providerId="ADAL" clId="{4294E0E2-8C2C-EB42-BBB0-51BC48CC9712}" dt="2021-03-30T12:59:29.733" v="3811"/>
        <pc:sldMkLst>
          <pc:docMk/>
          <pc:sldMk cId="3199202268" sldId="262"/>
        </pc:sldMkLst>
        <pc:picChg chg="add del mod">
          <ac:chgData name="Emily Beam" userId="936d34b1-6a49-4345-ae02-8326dc81bf0d" providerId="ADAL" clId="{4294E0E2-8C2C-EB42-BBB0-51BC48CC9712}" dt="2021-03-30T12:59:26.526" v="3810" actId="21"/>
          <ac:picMkLst>
            <pc:docMk/>
            <pc:sldMk cId="3199202268" sldId="262"/>
            <ac:picMk id="4" creationId="{38BD94CE-CE45-0843-A560-7988F363F769}"/>
          </ac:picMkLst>
        </pc:picChg>
        <pc:picChg chg="add">
          <ac:chgData name="Emily Beam" userId="936d34b1-6a49-4345-ae02-8326dc81bf0d" providerId="ADAL" clId="{4294E0E2-8C2C-EB42-BBB0-51BC48CC9712}" dt="2021-03-30T12:59:29.733" v="3811"/>
          <ac:picMkLst>
            <pc:docMk/>
            <pc:sldMk cId="3199202268" sldId="262"/>
            <ac:picMk id="5" creationId="{826400CD-DB93-E848-86F2-482359C0634C}"/>
          </ac:picMkLst>
        </pc:picChg>
      </pc:sldChg>
      <pc:sldChg chg="addSp modSp new mod">
        <pc:chgData name="Emily Beam" userId="936d34b1-6a49-4345-ae02-8326dc81bf0d" providerId="ADAL" clId="{4294E0E2-8C2C-EB42-BBB0-51BC48CC9712}" dt="2021-03-28T21:22:32.605" v="590" actId="113"/>
        <pc:sldMkLst>
          <pc:docMk/>
          <pc:sldMk cId="1254943192" sldId="263"/>
        </pc:sldMkLst>
        <pc:spChg chg="mod">
          <ac:chgData name="Emily Beam" userId="936d34b1-6a49-4345-ae02-8326dc81bf0d" providerId="ADAL" clId="{4294E0E2-8C2C-EB42-BBB0-51BC48CC9712}" dt="2021-03-28T21:17:51.548" v="346"/>
          <ac:spMkLst>
            <pc:docMk/>
            <pc:sldMk cId="1254943192" sldId="263"/>
            <ac:spMk id="2" creationId="{D475503E-85E1-CC44-A7A2-393606F18DD2}"/>
          </ac:spMkLst>
        </pc:spChg>
        <pc:spChg chg="mod">
          <ac:chgData name="Emily Beam" userId="936d34b1-6a49-4345-ae02-8326dc81bf0d" providerId="ADAL" clId="{4294E0E2-8C2C-EB42-BBB0-51BC48CC9712}" dt="2021-03-28T21:22:21.614" v="588" actId="2711"/>
          <ac:spMkLst>
            <pc:docMk/>
            <pc:sldMk cId="1254943192" sldId="263"/>
            <ac:spMk id="3" creationId="{27690495-2B5E-F84C-97EF-AD792CA6E559}"/>
          </ac:spMkLst>
        </pc:spChg>
        <pc:spChg chg="add mod">
          <ac:chgData name="Emily Beam" userId="936d34b1-6a49-4345-ae02-8326dc81bf0d" providerId="ADAL" clId="{4294E0E2-8C2C-EB42-BBB0-51BC48CC9712}" dt="2021-03-28T21:22:32.605" v="590" actId="113"/>
          <ac:spMkLst>
            <pc:docMk/>
            <pc:sldMk cId="1254943192" sldId="263"/>
            <ac:spMk id="4" creationId="{25D736E7-9EA1-6140-89EA-74BFC4266D0C}"/>
          </ac:spMkLst>
        </pc:spChg>
      </pc:sldChg>
      <pc:sldChg chg="del">
        <pc:chgData name="Emily Beam" userId="936d34b1-6a49-4345-ae02-8326dc81bf0d" providerId="ADAL" clId="{4294E0E2-8C2C-EB42-BBB0-51BC48CC9712}" dt="2021-03-28T21:10:13.365" v="55" actId="2696"/>
        <pc:sldMkLst>
          <pc:docMk/>
          <pc:sldMk cId="4149872641" sldId="263"/>
        </pc:sldMkLst>
      </pc:sldChg>
      <pc:sldChg chg="del">
        <pc:chgData name="Emily Beam" userId="936d34b1-6a49-4345-ae02-8326dc81bf0d" providerId="ADAL" clId="{4294E0E2-8C2C-EB42-BBB0-51BC48CC9712}" dt="2021-03-28T21:10:13.365" v="55" actId="2696"/>
        <pc:sldMkLst>
          <pc:docMk/>
          <pc:sldMk cId="870613526" sldId="264"/>
        </pc:sldMkLst>
      </pc:sldChg>
      <pc:sldChg chg="addSp delSp modSp new mod">
        <pc:chgData name="Emily Beam" userId="936d34b1-6a49-4345-ae02-8326dc81bf0d" providerId="ADAL" clId="{4294E0E2-8C2C-EB42-BBB0-51BC48CC9712}" dt="2021-03-30T13:00:15.450" v="3821" actId="1076"/>
        <pc:sldMkLst>
          <pc:docMk/>
          <pc:sldMk cId="2735962752" sldId="264"/>
        </pc:sldMkLst>
        <pc:spChg chg="mod">
          <ac:chgData name="Emily Beam" userId="936d34b1-6a49-4345-ae02-8326dc81bf0d" providerId="ADAL" clId="{4294E0E2-8C2C-EB42-BBB0-51BC48CC9712}" dt="2021-03-28T21:24:08.481" v="634" actId="20577"/>
          <ac:spMkLst>
            <pc:docMk/>
            <pc:sldMk cId="2735962752" sldId="264"/>
            <ac:spMk id="2" creationId="{2D929941-600D-DE42-AABA-1B304E7739C8}"/>
          </ac:spMkLst>
        </pc:spChg>
        <pc:spChg chg="mod">
          <ac:chgData name="Emily Beam" userId="936d34b1-6a49-4345-ae02-8326dc81bf0d" providerId="ADAL" clId="{4294E0E2-8C2C-EB42-BBB0-51BC48CC9712}" dt="2021-03-28T21:26:31.771" v="753" actId="20577"/>
          <ac:spMkLst>
            <pc:docMk/>
            <pc:sldMk cId="2735962752" sldId="264"/>
            <ac:spMk id="3" creationId="{DF040590-10F8-F440-9382-8CBF639CD460}"/>
          </ac:spMkLst>
        </pc:spChg>
        <pc:spChg chg="add mod">
          <ac:chgData name="Emily Beam" userId="936d34b1-6a49-4345-ae02-8326dc81bf0d" providerId="ADAL" clId="{4294E0E2-8C2C-EB42-BBB0-51BC48CC9712}" dt="2021-03-28T21:25:52.248" v="733" actId="20577"/>
          <ac:spMkLst>
            <pc:docMk/>
            <pc:sldMk cId="2735962752" sldId="264"/>
            <ac:spMk id="5" creationId="{1CE74C8E-17F8-1A4B-A7C6-69B36B8B7FF4}"/>
          </ac:spMkLst>
        </pc:spChg>
        <pc:spChg chg="add mod">
          <ac:chgData name="Emily Beam" userId="936d34b1-6a49-4345-ae02-8326dc81bf0d" providerId="ADAL" clId="{4294E0E2-8C2C-EB42-BBB0-51BC48CC9712}" dt="2021-03-28T21:26:22.062" v="748" actId="1076"/>
          <ac:spMkLst>
            <pc:docMk/>
            <pc:sldMk cId="2735962752" sldId="264"/>
            <ac:spMk id="6" creationId="{9067A0D6-18B2-0A4D-8CA5-DA78A52D579B}"/>
          </ac:spMkLst>
        </pc:spChg>
        <pc:picChg chg="add del mod">
          <ac:chgData name="Emily Beam" userId="936d34b1-6a49-4345-ae02-8326dc81bf0d" providerId="ADAL" clId="{4294E0E2-8C2C-EB42-BBB0-51BC48CC9712}" dt="2021-03-30T13:00:08.691" v="3819" actId="21"/>
          <ac:picMkLst>
            <pc:docMk/>
            <pc:sldMk cId="2735962752" sldId="264"/>
            <ac:picMk id="4" creationId="{6164335E-E23C-6647-B0D7-06B6114CCA66}"/>
          </ac:picMkLst>
        </pc:picChg>
        <pc:picChg chg="add mod">
          <ac:chgData name="Emily Beam" userId="936d34b1-6a49-4345-ae02-8326dc81bf0d" providerId="ADAL" clId="{4294E0E2-8C2C-EB42-BBB0-51BC48CC9712}" dt="2021-03-30T13:00:15.450" v="3821" actId="1076"/>
          <ac:picMkLst>
            <pc:docMk/>
            <pc:sldMk cId="2735962752" sldId="264"/>
            <ac:picMk id="7" creationId="{5373524B-289F-4E44-BE69-9E8F74C8F9A1}"/>
          </ac:picMkLst>
        </pc:picChg>
      </pc:sldChg>
      <pc:sldChg chg="del">
        <pc:chgData name="Emily Beam" userId="936d34b1-6a49-4345-ae02-8326dc81bf0d" providerId="ADAL" clId="{4294E0E2-8C2C-EB42-BBB0-51BC48CC9712}" dt="2021-03-28T21:10:13.365" v="55" actId="2696"/>
        <pc:sldMkLst>
          <pc:docMk/>
          <pc:sldMk cId="1312484522" sldId="265"/>
        </pc:sldMkLst>
      </pc:sldChg>
      <pc:sldChg chg="addSp delSp modSp add mod">
        <pc:chgData name="Emily Beam" userId="936d34b1-6a49-4345-ae02-8326dc81bf0d" providerId="ADAL" clId="{4294E0E2-8C2C-EB42-BBB0-51BC48CC9712}" dt="2021-03-30T13:00:02.065" v="3818" actId="1076"/>
        <pc:sldMkLst>
          <pc:docMk/>
          <pc:sldMk cId="1440590219" sldId="265"/>
        </pc:sldMkLst>
        <pc:spChg chg="mod">
          <ac:chgData name="Emily Beam" userId="936d34b1-6a49-4345-ae02-8326dc81bf0d" providerId="ADAL" clId="{4294E0E2-8C2C-EB42-BBB0-51BC48CC9712}" dt="2021-03-28T21:32:22.877" v="1042" actId="21"/>
          <ac:spMkLst>
            <pc:docMk/>
            <pc:sldMk cId="1440590219" sldId="265"/>
            <ac:spMk id="3" creationId="{DF040590-10F8-F440-9382-8CBF639CD460}"/>
          </ac:spMkLst>
        </pc:spChg>
        <pc:spChg chg="mod">
          <ac:chgData name="Emily Beam" userId="936d34b1-6a49-4345-ae02-8326dc81bf0d" providerId="ADAL" clId="{4294E0E2-8C2C-EB42-BBB0-51BC48CC9712}" dt="2021-03-28T21:31:11.772" v="941" actId="1076"/>
          <ac:spMkLst>
            <pc:docMk/>
            <pc:sldMk cId="1440590219" sldId="265"/>
            <ac:spMk id="5" creationId="{1CE74C8E-17F8-1A4B-A7C6-69B36B8B7FF4}"/>
          </ac:spMkLst>
        </pc:spChg>
        <pc:spChg chg="mod">
          <ac:chgData name="Emily Beam" userId="936d34b1-6a49-4345-ae02-8326dc81bf0d" providerId="ADAL" clId="{4294E0E2-8C2C-EB42-BBB0-51BC48CC9712}" dt="2021-03-28T21:28:51.165" v="852" actId="207"/>
          <ac:spMkLst>
            <pc:docMk/>
            <pc:sldMk cId="1440590219" sldId="265"/>
            <ac:spMk id="6" creationId="{9067A0D6-18B2-0A4D-8CA5-DA78A52D579B}"/>
          </ac:spMkLst>
        </pc:spChg>
        <pc:spChg chg="add mod">
          <ac:chgData name="Emily Beam" userId="936d34b1-6a49-4345-ae02-8326dc81bf0d" providerId="ADAL" clId="{4294E0E2-8C2C-EB42-BBB0-51BC48CC9712}" dt="2021-03-28T21:31:47.310" v="994" actId="1076"/>
          <ac:spMkLst>
            <pc:docMk/>
            <pc:sldMk cId="1440590219" sldId="265"/>
            <ac:spMk id="7" creationId="{7E803A2F-FB9F-7742-B5C2-3458B9525A8F}"/>
          </ac:spMkLst>
        </pc:spChg>
        <pc:spChg chg="add mod">
          <ac:chgData name="Emily Beam" userId="936d34b1-6a49-4345-ae02-8326dc81bf0d" providerId="ADAL" clId="{4294E0E2-8C2C-EB42-BBB0-51BC48CC9712}" dt="2021-03-29T01:16:30.451" v="1933" actId="20577"/>
          <ac:spMkLst>
            <pc:docMk/>
            <pc:sldMk cId="1440590219" sldId="265"/>
            <ac:spMk id="8" creationId="{EAC4471C-BABD-4E4D-AE8E-6392AE0FA3B1}"/>
          </ac:spMkLst>
        </pc:spChg>
        <pc:spChg chg="add mod">
          <ac:chgData name="Emily Beam" userId="936d34b1-6a49-4345-ae02-8326dc81bf0d" providerId="ADAL" clId="{4294E0E2-8C2C-EB42-BBB0-51BC48CC9712}" dt="2021-03-28T21:32:48.721" v="1049" actId="2711"/>
          <ac:spMkLst>
            <pc:docMk/>
            <pc:sldMk cId="1440590219" sldId="265"/>
            <ac:spMk id="9" creationId="{225F5C0A-EAC8-3B41-8200-B143173CD222}"/>
          </ac:spMkLst>
        </pc:spChg>
        <pc:spChg chg="add del mod">
          <ac:chgData name="Emily Beam" userId="936d34b1-6a49-4345-ae02-8326dc81bf0d" providerId="ADAL" clId="{4294E0E2-8C2C-EB42-BBB0-51BC48CC9712}" dt="2021-03-28T21:32:27.436" v="1045"/>
          <ac:spMkLst>
            <pc:docMk/>
            <pc:sldMk cId="1440590219" sldId="265"/>
            <ac:spMk id="10" creationId="{86A931A2-E7CD-A145-B56D-2D81AB16F585}"/>
          </ac:spMkLst>
        </pc:spChg>
        <pc:picChg chg="del mod">
          <ac:chgData name="Emily Beam" userId="936d34b1-6a49-4345-ae02-8326dc81bf0d" providerId="ADAL" clId="{4294E0E2-8C2C-EB42-BBB0-51BC48CC9712}" dt="2021-03-30T12:59:49.751" v="3814" actId="21"/>
          <ac:picMkLst>
            <pc:docMk/>
            <pc:sldMk cId="1440590219" sldId="265"/>
            <ac:picMk id="4" creationId="{6164335E-E23C-6647-B0D7-06B6114CCA66}"/>
          </ac:picMkLst>
        </pc:picChg>
        <pc:picChg chg="add mod">
          <ac:chgData name="Emily Beam" userId="936d34b1-6a49-4345-ae02-8326dc81bf0d" providerId="ADAL" clId="{4294E0E2-8C2C-EB42-BBB0-51BC48CC9712}" dt="2021-03-30T13:00:02.065" v="3818" actId="1076"/>
          <ac:picMkLst>
            <pc:docMk/>
            <pc:sldMk cId="1440590219" sldId="265"/>
            <ac:picMk id="10" creationId="{618F985C-4DC2-2D41-AC4F-663A885C14AD}"/>
          </ac:picMkLst>
        </pc:picChg>
      </pc:sldChg>
      <pc:sldChg chg="del">
        <pc:chgData name="Emily Beam" userId="936d34b1-6a49-4345-ae02-8326dc81bf0d" providerId="ADAL" clId="{4294E0E2-8C2C-EB42-BBB0-51BC48CC9712}" dt="2021-03-28T21:10:13.365" v="55" actId="2696"/>
        <pc:sldMkLst>
          <pc:docMk/>
          <pc:sldMk cId="1818473445" sldId="266"/>
        </pc:sldMkLst>
      </pc:sldChg>
      <pc:sldChg chg="addSp delSp modSp add mod">
        <pc:chgData name="Emily Beam" userId="936d34b1-6a49-4345-ae02-8326dc81bf0d" providerId="ADAL" clId="{4294E0E2-8C2C-EB42-BBB0-51BC48CC9712}" dt="2021-03-28T21:38:50.103" v="1333" actId="27636"/>
        <pc:sldMkLst>
          <pc:docMk/>
          <pc:sldMk cId="2073283044" sldId="266"/>
        </pc:sldMkLst>
        <pc:spChg chg="mod">
          <ac:chgData name="Emily Beam" userId="936d34b1-6a49-4345-ae02-8326dc81bf0d" providerId="ADAL" clId="{4294E0E2-8C2C-EB42-BBB0-51BC48CC9712}" dt="2021-03-28T21:34:46.229" v="1104" actId="20577"/>
          <ac:spMkLst>
            <pc:docMk/>
            <pc:sldMk cId="2073283044" sldId="266"/>
            <ac:spMk id="2" creationId="{2D929941-600D-DE42-AABA-1B304E7739C8}"/>
          </ac:spMkLst>
        </pc:spChg>
        <pc:spChg chg="mod">
          <ac:chgData name="Emily Beam" userId="936d34b1-6a49-4345-ae02-8326dc81bf0d" providerId="ADAL" clId="{4294E0E2-8C2C-EB42-BBB0-51BC48CC9712}" dt="2021-03-28T21:38:50.103" v="1333" actId="27636"/>
          <ac:spMkLst>
            <pc:docMk/>
            <pc:sldMk cId="2073283044" sldId="266"/>
            <ac:spMk id="3" creationId="{DF040590-10F8-F440-9382-8CBF639CD460}"/>
          </ac:spMkLst>
        </pc:spChg>
        <pc:spChg chg="del">
          <ac:chgData name="Emily Beam" userId="936d34b1-6a49-4345-ae02-8326dc81bf0d" providerId="ADAL" clId="{4294E0E2-8C2C-EB42-BBB0-51BC48CC9712}" dt="2021-03-28T21:37:48.704" v="1235" actId="478"/>
          <ac:spMkLst>
            <pc:docMk/>
            <pc:sldMk cId="2073283044" sldId="266"/>
            <ac:spMk id="5" creationId="{1CE74C8E-17F8-1A4B-A7C6-69B36B8B7FF4}"/>
          </ac:spMkLst>
        </pc:spChg>
        <pc:spChg chg="mod">
          <ac:chgData name="Emily Beam" userId="936d34b1-6a49-4345-ae02-8326dc81bf0d" providerId="ADAL" clId="{4294E0E2-8C2C-EB42-BBB0-51BC48CC9712}" dt="2021-03-28T21:36:43.448" v="1197" actId="14100"/>
          <ac:spMkLst>
            <pc:docMk/>
            <pc:sldMk cId="2073283044" sldId="266"/>
            <ac:spMk id="6" creationId="{9067A0D6-18B2-0A4D-8CA5-DA78A52D579B}"/>
          </ac:spMkLst>
        </pc:spChg>
        <pc:spChg chg="del mod">
          <ac:chgData name="Emily Beam" userId="936d34b1-6a49-4345-ae02-8326dc81bf0d" providerId="ADAL" clId="{4294E0E2-8C2C-EB42-BBB0-51BC48CC9712}" dt="2021-03-28T21:37:53.441" v="1241"/>
          <ac:spMkLst>
            <pc:docMk/>
            <pc:sldMk cId="2073283044" sldId="266"/>
            <ac:spMk id="7" creationId="{7E803A2F-FB9F-7742-B5C2-3458B9525A8F}"/>
          </ac:spMkLst>
        </pc:spChg>
        <pc:spChg chg="del">
          <ac:chgData name="Emily Beam" userId="936d34b1-6a49-4345-ae02-8326dc81bf0d" providerId="ADAL" clId="{4294E0E2-8C2C-EB42-BBB0-51BC48CC9712}" dt="2021-03-28T21:37:52.694" v="1237" actId="478"/>
          <ac:spMkLst>
            <pc:docMk/>
            <pc:sldMk cId="2073283044" sldId="266"/>
            <ac:spMk id="8" creationId="{EAC4471C-BABD-4E4D-AE8E-6392AE0FA3B1}"/>
          </ac:spMkLst>
        </pc:spChg>
        <pc:spChg chg="del mod">
          <ac:chgData name="Emily Beam" userId="936d34b1-6a49-4345-ae02-8326dc81bf0d" providerId="ADAL" clId="{4294E0E2-8C2C-EB42-BBB0-51BC48CC9712}" dt="2021-03-28T21:37:53.233" v="1239"/>
          <ac:spMkLst>
            <pc:docMk/>
            <pc:sldMk cId="2073283044" sldId="266"/>
            <ac:spMk id="9" creationId="{225F5C0A-EAC8-3B41-8200-B143173CD222}"/>
          </ac:spMkLst>
        </pc:spChg>
        <pc:spChg chg="add mod">
          <ac:chgData name="Emily Beam" userId="936d34b1-6a49-4345-ae02-8326dc81bf0d" providerId="ADAL" clId="{4294E0E2-8C2C-EB42-BBB0-51BC48CC9712}" dt="2021-03-28T21:38:29.719" v="1257" actId="1076"/>
          <ac:spMkLst>
            <pc:docMk/>
            <pc:sldMk cId="2073283044" sldId="266"/>
            <ac:spMk id="11" creationId="{B4E1ECF7-E97C-4C42-94A7-CC1E1E6FDB9D}"/>
          </ac:spMkLst>
        </pc:spChg>
        <pc:picChg chg="del mod">
          <ac:chgData name="Emily Beam" userId="936d34b1-6a49-4345-ae02-8326dc81bf0d" providerId="ADAL" clId="{4294E0E2-8C2C-EB42-BBB0-51BC48CC9712}" dt="2021-03-28T21:33:20.439" v="1063" actId="478"/>
          <ac:picMkLst>
            <pc:docMk/>
            <pc:sldMk cId="2073283044" sldId="266"/>
            <ac:picMk id="4" creationId="{6164335E-E23C-6647-B0D7-06B6114CCA66}"/>
          </ac:picMkLst>
        </pc:picChg>
        <pc:picChg chg="add del mod">
          <ac:chgData name="Emily Beam" userId="936d34b1-6a49-4345-ae02-8326dc81bf0d" providerId="ADAL" clId="{4294E0E2-8C2C-EB42-BBB0-51BC48CC9712}" dt="2021-03-28T21:34:44.566" v="1102" actId="478"/>
          <ac:picMkLst>
            <pc:docMk/>
            <pc:sldMk cId="2073283044" sldId="266"/>
            <ac:picMk id="10" creationId="{56889BC2-633B-6145-9EC5-264F38E7A7D0}"/>
          </ac:picMkLst>
        </pc:picChg>
      </pc:sldChg>
      <pc:sldChg chg="del">
        <pc:chgData name="Emily Beam" userId="936d34b1-6a49-4345-ae02-8326dc81bf0d" providerId="ADAL" clId="{4294E0E2-8C2C-EB42-BBB0-51BC48CC9712}" dt="2021-03-28T21:10:13.365" v="55" actId="2696"/>
        <pc:sldMkLst>
          <pc:docMk/>
          <pc:sldMk cId="1380546994" sldId="267"/>
        </pc:sldMkLst>
      </pc:sldChg>
      <pc:sldChg chg="addSp modSp add mod">
        <pc:chgData name="Emily Beam" userId="936d34b1-6a49-4345-ae02-8326dc81bf0d" providerId="ADAL" clId="{4294E0E2-8C2C-EB42-BBB0-51BC48CC9712}" dt="2021-03-29T01:02:21.867" v="1858" actId="242"/>
        <pc:sldMkLst>
          <pc:docMk/>
          <pc:sldMk cId="2059291332" sldId="267"/>
        </pc:sldMkLst>
        <pc:spChg chg="mod">
          <ac:chgData name="Emily Beam" userId="936d34b1-6a49-4345-ae02-8326dc81bf0d" providerId="ADAL" clId="{4294E0E2-8C2C-EB42-BBB0-51BC48CC9712}" dt="2021-03-29T00:59:39.667" v="1713" actId="2711"/>
          <ac:spMkLst>
            <pc:docMk/>
            <pc:sldMk cId="2059291332" sldId="267"/>
            <ac:spMk id="3" creationId="{DF040590-10F8-F440-9382-8CBF639CD460}"/>
          </ac:spMkLst>
        </pc:spChg>
        <pc:spChg chg="mod">
          <ac:chgData name="Emily Beam" userId="936d34b1-6a49-4345-ae02-8326dc81bf0d" providerId="ADAL" clId="{4294E0E2-8C2C-EB42-BBB0-51BC48CC9712}" dt="2021-03-29T00:57:15.945" v="1501" actId="1076"/>
          <ac:spMkLst>
            <pc:docMk/>
            <pc:sldMk cId="2059291332" sldId="267"/>
            <ac:spMk id="6" creationId="{9067A0D6-18B2-0A4D-8CA5-DA78A52D579B}"/>
          </ac:spMkLst>
        </pc:spChg>
        <pc:spChg chg="add mod">
          <ac:chgData name="Emily Beam" userId="936d34b1-6a49-4345-ae02-8326dc81bf0d" providerId="ADAL" clId="{4294E0E2-8C2C-EB42-BBB0-51BC48CC9712}" dt="2021-03-29T01:02:21.867" v="1858" actId="242"/>
          <ac:spMkLst>
            <pc:docMk/>
            <pc:sldMk cId="2059291332" sldId="267"/>
            <ac:spMk id="7" creationId="{37F98BA1-C3BD-2A44-9519-D15B33050400}"/>
          </ac:spMkLst>
        </pc:spChg>
        <pc:spChg chg="mod">
          <ac:chgData name="Emily Beam" userId="936d34b1-6a49-4345-ae02-8326dc81bf0d" providerId="ADAL" clId="{4294E0E2-8C2C-EB42-BBB0-51BC48CC9712}" dt="2021-03-29T00:58:49.732" v="1686" actId="20577"/>
          <ac:spMkLst>
            <pc:docMk/>
            <pc:sldMk cId="2059291332" sldId="267"/>
            <ac:spMk id="11" creationId="{B4E1ECF7-E97C-4C42-94A7-CC1E1E6FDB9D}"/>
          </ac:spMkLst>
        </pc:spChg>
      </pc:sldChg>
      <pc:sldChg chg="addSp delSp modSp add mod">
        <pc:chgData name="Emily Beam" userId="936d34b1-6a49-4345-ae02-8326dc81bf0d" providerId="ADAL" clId="{4294E0E2-8C2C-EB42-BBB0-51BC48CC9712}" dt="2021-03-29T01:02:47.098" v="1863" actId="242"/>
        <pc:sldMkLst>
          <pc:docMk/>
          <pc:sldMk cId="1975540268" sldId="268"/>
        </pc:sldMkLst>
        <pc:spChg chg="mod">
          <ac:chgData name="Emily Beam" userId="936d34b1-6a49-4345-ae02-8326dc81bf0d" providerId="ADAL" clId="{4294E0E2-8C2C-EB42-BBB0-51BC48CC9712}" dt="2021-03-29T01:00:58.926" v="1766" actId="255"/>
          <ac:spMkLst>
            <pc:docMk/>
            <pc:sldMk cId="1975540268" sldId="268"/>
            <ac:spMk id="3" creationId="{DF040590-10F8-F440-9382-8CBF639CD460}"/>
          </ac:spMkLst>
        </pc:spChg>
        <pc:spChg chg="mod">
          <ac:chgData name="Emily Beam" userId="936d34b1-6a49-4345-ae02-8326dc81bf0d" providerId="ADAL" clId="{4294E0E2-8C2C-EB42-BBB0-51BC48CC9712}" dt="2021-03-29T01:00:02.957" v="1717"/>
          <ac:spMkLst>
            <pc:docMk/>
            <pc:sldMk cId="1975540268" sldId="268"/>
            <ac:spMk id="6" creationId="{9067A0D6-18B2-0A4D-8CA5-DA78A52D579B}"/>
          </ac:spMkLst>
        </pc:spChg>
        <pc:spChg chg="add del mod">
          <ac:chgData name="Emily Beam" userId="936d34b1-6a49-4345-ae02-8326dc81bf0d" providerId="ADAL" clId="{4294E0E2-8C2C-EB42-BBB0-51BC48CC9712}" dt="2021-03-29T01:02:47.098" v="1863" actId="242"/>
          <ac:spMkLst>
            <pc:docMk/>
            <pc:sldMk cId="1975540268" sldId="268"/>
            <ac:spMk id="7" creationId="{37F98BA1-C3BD-2A44-9519-D15B33050400}"/>
          </ac:spMkLst>
        </pc:spChg>
        <pc:spChg chg="mod">
          <ac:chgData name="Emily Beam" userId="936d34b1-6a49-4345-ae02-8326dc81bf0d" providerId="ADAL" clId="{4294E0E2-8C2C-EB42-BBB0-51BC48CC9712}" dt="2021-03-29T01:01:04.551" v="1767" actId="1076"/>
          <ac:spMkLst>
            <pc:docMk/>
            <pc:sldMk cId="1975540268" sldId="268"/>
            <ac:spMk id="11" creationId="{B4E1ECF7-E97C-4C42-94A7-CC1E1E6FDB9D}"/>
          </ac:spMkLst>
        </pc:spChg>
      </pc:sldChg>
      <pc:sldChg chg="del">
        <pc:chgData name="Emily Beam" userId="936d34b1-6a49-4345-ae02-8326dc81bf0d" providerId="ADAL" clId="{4294E0E2-8C2C-EB42-BBB0-51BC48CC9712}" dt="2021-03-28T21:10:13.365" v="55" actId="2696"/>
        <pc:sldMkLst>
          <pc:docMk/>
          <pc:sldMk cId="2489892899" sldId="268"/>
        </pc:sldMkLst>
      </pc:sldChg>
      <pc:sldChg chg="del">
        <pc:chgData name="Emily Beam" userId="936d34b1-6a49-4345-ae02-8326dc81bf0d" providerId="ADAL" clId="{4294E0E2-8C2C-EB42-BBB0-51BC48CC9712}" dt="2021-03-28T21:10:13.365" v="55" actId="2696"/>
        <pc:sldMkLst>
          <pc:docMk/>
          <pc:sldMk cId="236436688" sldId="269"/>
        </pc:sldMkLst>
      </pc:sldChg>
      <pc:sldChg chg="new del">
        <pc:chgData name="Emily Beam" userId="936d34b1-6a49-4345-ae02-8326dc81bf0d" providerId="ADAL" clId="{4294E0E2-8C2C-EB42-BBB0-51BC48CC9712}" dt="2021-03-29T01:05:09.834" v="1924" actId="2696"/>
        <pc:sldMkLst>
          <pc:docMk/>
          <pc:sldMk cId="389517339" sldId="269"/>
        </pc:sldMkLst>
      </pc:sldChg>
      <pc:sldChg chg="modSp add mod modShow">
        <pc:chgData name="Emily Beam" userId="936d34b1-6a49-4345-ae02-8326dc81bf0d" providerId="ADAL" clId="{4294E0E2-8C2C-EB42-BBB0-51BC48CC9712}" dt="2021-03-29T01:24:30.725" v="1934" actId="729"/>
        <pc:sldMkLst>
          <pc:docMk/>
          <pc:sldMk cId="510968984" sldId="270"/>
        </pc:sldMkLst>
        <pc:spChg chg="mod">
          <ac:chgData name="Emily Beam" userId="936d34b1-6a49-4345-ae02-8326dc81bf0d" providerId="ADAL" clId="{4294E0E2-8C2C-EB42-BBB0-51BC48CC9712}" dt="2021-03-29T01:03:51.045" v="1879" actId="20577"/>
          <ac:spMkLst>
            <pc:docMk/>
            <pc:sldMk cId="510968984" sldId="270"/>
            <ac:spMk id="2" creationId="{2D929941-600D-DE42-AABA-1B304E7739C8}"/>
          </ac:spMkLst>
        </pc:spChg>
        <pc:spChg chg="mod">
          <ac:chgData name="Emily Beam" userId="936d34b1-6a49-4345-ae02-8326dc81bf0d" providerId="ADAL" clId="{4294E0E2-8C2C-EB42-BBB0-51BC48CC9712}" dt="2021-03-29T01:04:01.671" v="1923" actId="20577"/>
          <ac:spMkLst>
            <pc:docMk/>
            <pc:sldMk cId="510968984" sldId="270"/>
            <ac:spMk id="3" creationId="{DF040590-10F8-F440-9382-8CBF639CD460}"/>
          </ac:spMkLst>
        </pc:spChg>
        <pc:spChg chg="mod">
          <ac:chgData name="Emily Beam" userId="936d34b1-6a49-4345-ae02-8326dc81bf0d" providerId="ADAL" clId="{4294E0E2-8C2C-EB42-BBB0-51BC48CC9712}" dt="2021-03-29T01:12:39.710" v="1930" actId="20577"/>
          <ac:spMkLst>
            <pc:docMk/>
            <pc:sldMk cId="510968984" sldId="270"/>
            <ac:spMk id="6" creationId="{9067A0D6-18B2-0A4D-8CA5-DA78A52D579B}"/>
          </ac:spMkLst>
        </pc:spChg>
      </pc:sldChg>
      <pc:sldChg chg="del">
        <pc:chgData name="Emily Beam" userId="936d34b1-6a49-4345-ae02-8326dc81bf0d" providerId="ADAL" clId="{4294E0E2-8C2C-EB42-BBB0-51BC48CC9712}" dt="2021-03-28T21:10:13.365" v="55" actId="2696"/>
        <pc:sldMkLst>
          <pc:docMk/>
          <pc:sldMk cId="1385344343" sldId="270"/>
        </pc:sldMkLst>
      </pc:sldChg>
      <pc:sldChg chg="addSp delSp modSp new mod modClrScheme chgLayout">
        <pc:chgData name="Emily Beam" userId="936d34b1-6a49-4345-ae02-8326dc81bf0d" providerId="ADAL" clId="{4294E0E2-8C2C-EB42-BBB0-51BC48CC9712}" dt="2021-03-30T13:20:27.218" v="4587" actId="20577"/>
        <pc:sldMkLst>
          <pc:docMk/>
          <pc:sldMk cId="1261095109" sldId="271"/>
        </pc:sldMkLst>
        <pc:spChg chg="del mod ord">
          <ac:chgData name="Emily Beam" userId="936d34b1-6a49-4345-ae02-8326dc81bf0d" providerId="ADAL" clId="{4294E0E2-8C2C-EB42-BBB0-51BC48CC9712}" dt="2021-03-29T01:24:58.857" v="1941" actId="700"/>
          <ac:spMkLst>
            <pc:docMk/>
            <pc:sldMk cId="1261095109" sldId="271"/>
            <ac:spMk id="2" creationId="{E7769C48-689A-6147-949A-A7F289A8023E}"/>
          </ac:spMkLst>
        </pc:spChg>
        <pc:spChg chg="del mod ord">
          <ac:chgData name="Emily Beam" userId="936d34b1-6a49-4345-ae02-8326dc81bf0d" providerId="ADAL" clId="{4294E0E2-8C2C-EB42-BBB0-51BC48CC9712}" dt="2021-03-29T01:24:58.857" v="1941" actId="700"/>
          <ac:spMkLst>
            <pc:docMk/>
            <pc:sldMk cId="1261095109" sldId="271"/>
            <ac:spMk id="3" creationId="{B222E3F7-8451-6E41-B074-AF01932CEFA3}"/>
          </ac:spMkLst>
        </pc:spChg>
        <pc:spChg chg="add mod ord">
          <ac:chgData name="Emily Beam" userId="936d34b1-6a49-4345-ae02-8326dc81bf0d" providerId="ADAL" clId="{4294E0E2-8C2C-EB42-BBB0-51BC48CC9712}" dt="2021-03-30T13:20:27.218" v="4587" actId="20577"/>
          <ac:spMkLst>
            <pc:docMk/>
            <pc:sldMk cId="1261095109" sldId="271"/>
            <ac:spMk id="4" creationId="{EBB592C0-362A-E648-9C55-42B3872947BE}"/>
          </ac:spMkLst>
        </pc:spChg>
        <pc:spChg chg="add del mod ord">
          <ac:chgData name="Emily Beam" userId="936d34b1-6a49-4345-ae02-8326dc81bf0d" providerId="ADAL" clId="{4294E0E2-8C2C-EB42-BBB0-51BC48CC9712}" dt="2021-03-29T01:25:34.271" v="1970" actId="478"/>
          <ac:spMkLst>
            <pc:docMk/>
            <pc:sldMk cId="1261095109" sldId="271"/>
            <ac:spMk id="5" creationId="{0ADB0328-887A-5B4F-BBBF-8E7F67DDC000}"/>
          </ac:spMkLst>
        </pc:spChg>
        <pc:picChg chg="add mod">
          <ac:chgData name="Emily Beam" userId="936d34b1-6a49-4345-ae02-8326dc81bf0d" providerId="ADAL" clId="{4294E0E2-8C2C-EB42-BBB0-51BC48CC9712}" dt="2021-03-30T13:00:36.945" v="3826" actId="1076"/>
          <ac:picMkLst>
            <pc:docMk/>
            <pc:sldMk cId="1261095109" sldId="271"/>
            <ac:picMk id="2" creationId="{A2BD8AD2-82C9-594E-A90C-04488484D7E5}"/>
          </ac:picMkLst>
        </pc:picChg>
        <pc:picChg chg="add del mod">
          <ac:chgData name="Emily Beam" userId="936d34b1-6a49-4345-ae02-8326dc81bf0d" providerId="ADAL" clId="{4294E0E2-8C2C-EB42-BBB0-51BC48CC9712}" dt="2021-03-30T13:00:30.937" v="3823" actId="21"/>
          <ac:picMkLst>
            <pc:docMk/>
            <pc:sldMk cId="1261095109" sldId="271"/>
            <ac:picMk id="6" creationId="{2476A207-A7EC-4242-8A9C-10ED2E679426}"/>
          </ac:picMkLst>
        </pc:picChg>
      </pc:sldChg>
      <pc:sldChg chg="del">
        <pc:chgData name="Emily Beam" userId="936d34b1-6a49-4345-ae02-8326dc81bf0d" providerId="ADAL" clId="{4294E0E2-8C2C-EB42-BBB0-51BC48CC9712}" dt="2021-03-28T21:10:13.365" v="55" actId="2696"/>
        <pc:sldMkLst>
          <pc:docMk/>
          <pc:sldMk cId="2011081545" sldId="271"/>
        </pc:sldMkLst>
      </pc:sldChg>
      <pc:sldChg chg="del">
        <pc:chgData name="Emily Beam" userId="936d34b1-6a49-4345-ae02-8326dc81bf0d" providerId="ADAL" clId="{4294E0E2-8C2C-EB42-BBB0-51BC48CC9712}" dt="2021-03-28T21:10:13.365" v="55" actId="2696"/>
        <pc:sldMkLst>
          <pc:docMk/>
          <pc:sldMk cId="572683506" sldId="272"/>
        </pc:sldMkLst>
      </pc:sldChg>
      <pc:sldChg chg="addSp delSp modSp new mod modClrScheme chgLayout">
        <pc:chgData name="Emily Beam" userId="936d34b1-6a49-4345-ae02-8326dc81bf0d" providerId="ADAL" clId="{4294E0E2-8C2C-EB42-BBB0-51BC48CC9712}" dt="2021-03-29T01:39:34.766" v="2062" actId="179"/>
        <pc:sldMkLst>
          <pc:docMk/>
          <pc:sldMk cId="929652647" sldId="272"/>
        </pc:sldMkLst>
        <pc:spChg chg="del mod ord">
          <ac:chgData name="Emily Beam" userId="936d34b1-6a49-4345-ae02-8326dc81bf0d" providerId="ADAL" clId="{4294E0E2-8C2C-EB42-BBB0-51BC48CC9712}" dt="2021-03-29T01:32:03.010" v="1977" actId="700"/>
          <ac:spMkLst>
            <pc:docMk/>
            <pc:sldMk cId="929652647" sldId="272"/>
            <ac:spMk id="2" creationId="{C2ED6EEA-BF2B-6C4C-BE7F-FCB9571605C2}"/>
          </ac:spMkLst>
        </pc:spChg>
        <pc:spChg chg="del mod ord">
          <ac:chgData name="Emily Beam" userId="936d34b1-6a49-4345-ae02-8326dc81bf0d" providerId="ADAL" clId="{4294E0E2-8C2C-EB42-BBB0-51BC48CC9712}" dt="2021-03-29T01:32:03.010" v="1977" actId="700"/>
          <ac:spMkLst>
            <pc:docMk/>
            <pc:sldMk cId="929652647" sldId="272"/>
            <ac:spMk id="3" creationId="{3B9B6E2C-5A3E-B14C-8E69-1DBC9EA9E004}"/>
          </ac:spMkLst>
        </pc:spChg>
        <pc:spChg chg="add del mod ord">
          <ac:chgData name="Emily Beam" userId="936d34b1-6a49-4345-ae02-8326dc81bf0d" providerId="ADAL" clId="{4294E0E2-8C2C-EB42-BBB0-51BC48CC9712}" dt="2021-03-29T01:32:11.445" v="1993" actId="478"/>
          <ac:spMkLst>
            <pc:docMk/>
            <pc:sldMk cId="929652647" sldId="272"/>
            <ac:spMk id="5" creationId="{E8F93272-3ABD-7D45-8D04-B4D85FFC69AC}"/>
          </ac:spMkLst>
        </pc:spChg>
        <pc:spChg chg="add mod ord">
          <ac:chgData name="Emily Beam" userId="936d34b1-6a49-4345-ae02-8326dc81bf0d" providerId="ADAL" clId="{4294E0E2-8C2C-EB42-BBB0-51BC48CC9712}" dt="2021-03-29T01:39:34.766" v="2062" actId="179"/>
          <ac:spMkLst>
            <pc:docMk/>
            <pc:sldMk cId="929652647" sldId="272"/>
            <ac:spMk id="6" creationId="{161BA8EB-C761-1140-A0D5-2101D5E45CE3}"/>
          </ac:spMkLst>
        </pc:spChg>
        <pc:picChg chg="add del mod">
          <ac:chgData name="Emily Beam" userId="936d34b1-6a49-4345-ae02-8326dc81bf0d" providerId="ADAL" clId="{4294E0E2-8C2C-EB42-BBB0-51BC48CC9712}" dt="2021-03-29T01:25:24.365" v="1966"/>
          <ac:picMkLst>
            <pc:docMk/>
            <pc:sldMk cId="929652647" sldId="272"/>
            <ac:picMk id="4" creationId="{7DC05798-5735-8644-B21B-CE0519945599}"/>
          </ac:picMkLst>
        </pc:picChg>
      </pc:sldChg>
      <pc:sldChg chg="new del">
        <pc:chgData name="Emily Beam" userId="936d34b1-6a49-4345-ae02-8326dc81bf0d" providerId="ADAL" clId="{4294E0E2-8C2C-EB42-BBB0-51BC48CC9712}" dt="2021-03-29T01:24:56.695" v="1940" actId="680"/>
        <pc:sldMkLst>
          <pc:docMk/>
          <pc:sldMk cId="1361444680" sldId="272"/>
        </pc:sldMkLst>
      </pc:sldChg>
      <pc:sldChg chg="del">
        <pc:chgData name="Emily Beam" userId="936d34b1-6a49-4345-ae02-8326dc81bf0d" providerId="ADAL" clId="{4294E0E2-8C2C-EB42-BBB0-51BC48CC9712}" dt="2021-03-28T21:10:13.365" v="55" actId="2696"/>
        <pc:sldMkLst>
          <pc:docMk/>
          <pc:sldMk cId="532037781" sldId="273"/>
        </pc:sldMkLst>
      </pc:sldChg>
      <pc:sldChg chg="addSp delSp modSp new mod">
        <pc:chgData name="Emily Beam" userId="936d34b1-6a49-4345-ae02-8326dc81bf0d" providerId="ADAL" clId="{4294E0E2-8C2C-EB42-BBB0-51BC48CC9712}" dt="2021-03-30T13:18:17.195" v="4518" actId="1076"/>
        <pc:sldMkLst>
          <pc:docMk/>
          <pc:sldMk cId="3146035331" sldId="273"/>
        </pc:sldMkLst>
        <pc:spChg chg="mod">
          <ac:chgData name="Emily Beam" userId="936d34b1-6a49-4345-ae02-8326dc81bf0d" providerId="ADAL" clId="{4294E0E2-8C2C-EB42-BBB0-51BC48CC9712}" dt="2021-03-30T12:38:08.994" v="2424" actId="20577"/>
          <ac:spMkLst>
            <pc:docMk/>
            <pc:sldMk cId="3146035331" sldId="273"/>
            <ac:spMk id="2" creationId="{CA3813E2-A341-674A-A20E-971B44FE4E4A}"/>
          </ac:spMkLst>
        </pc:spChg>
        <pc:spChg chg="del">
          <ac:chgData name="Emily Beam" userId="936d34b1-6a49-4345-ae02-8326dc81bf0d" providerId="ADAL" clId="{4294E0E2-8C2C-EB42-BBB0-51BC48CC9712}" dt="2021-03-30T12:38:39.074" v="2425"/>
          <ac:spMkLst>
            <pc:docMk/>
            <pc:sldMk cId="3146035331" sldId="273"/>
            <ac:spMk id="3" creationId="{67C58B96-625B-924B-845A-6C1B58F0924C}"/>
          </ac:spMkLst>
        </pc:spChg>
        <pc:spChg chg="add mod">
          <ac:chgData name="Emily Beam" userId="936d34b1-6a49-4345-ae02-8326dc81bf0d" providerId="ADAL" clId="{4294E0E2-8C2C-EB42-BBB0-51BC48CC9712}" dt="2021-03-29T01:41:48.512" v="2092" actId="20577"/>
          <ac:spMkLst>
            <pc:docMk/>
            <pc:sldMk cId="3146035331" sldId="273"/>
            <ac:spMk id="4" creationId="{22098DF5-AF4B-9D44-89DF-7B524DC3E94F}"/>
          </ac:spMkLst>
        </pc:spChg>
        <pc:spChg chg="add mod">
          <ac:chgData name="Emily Beam" userId="936d34b1-6a49-4345-ae02-8326dc81bf0d" providerId="ADAL" clId="{4294E0E2-8C2C-EB42-BBB0-51BC48CC9712}" dt="2021-03-30T12:39:06.938" v="2458" actId="1076"/>
          <ac:spMkLst>
            <pc:docMk/>
            <pc:sldMk cId="3146035331" sldId="273"/>
            <ac:spMk id="5" creationId="{ACDA1167-D87E-D145-AD48-E5E8B853BCED}"/>
          </ac:spMkLst>
        </pc:spChg>
        <pc:spChg chg="add mod">
          <ac:chgData name="Emily Beam" userId="936d34b1-6a49-4345-ae02-8326dc81bf0d" providerId="ADAL" clId="{4294E0E2-8C2C-EB42-BBB0-51BC48CC9712}" dt="2021-03-30T12:39:40.717" v="2488" actId="20577"/>
          <ac:spMkLst>
            <pc:docMk/>
            <pc:sldMk cId="3146035331" sldId="273"/>
            <ac:spMk id="8" creationId="{5A1978AC-12C0-4248-91D6-BEB1ED28256A}"/>
          </ac:spMkLst>
        </pc:spChg>
        <pc:spChg chg="add mod">
          <ac:chgData name="Emily Beam" userId="936d34b1-6a49-4345-ae02-8326dc81bf0d" providerId="ADAL" clId="{4294E0E2-8C2C-EB42-BBB0-51BC48CC9712}" dt="2021-03-30T13:18:17.195" v="4518" actId="1076"/>
          <ac:spMkLst>
            <pc:docMk/>
            <pc:sldMk cId="3146035331" sldId="273"/>
            <ac:spMk id="9" creationId="{1887C621-CA98-574D-B0FD-1C1415FF3A19}"/>
          </ac:spMkLst>
        </pc:spChg>
        <pc:picChg chg="add mod">
          <ac:chgData name="Emily Beam" userId="936d34b1-6a49-4345-ae02-8326dc81bf0d" providerId="ADAL" clId="{4294E0E2-8C2C-EB42-BBB0-51BC48CC9712}" dt="2021-03-30T12:38:46.014" v="2428" actId="1076"/>
          <ac:picMkLst>
            <pc:docMk/>
            <pc:sldMk cId="3146035331" sldId="273"/>
            <ac:picMk id="1026" creationId="{15D50A5D-D206-E943-9863-EADEA1C8530E}"/>
          </ac:picMkLst>
        </pc:picChg>
        <pc:picChg chg="add mod">
          <ac:chgData name="Emily Beam" userId="936d34b1-6a49-4345-ae02-8326dc81bf0d" providerId="ADAL" clId="{4294E0E2-8C2C-EB42-BBB0-51BC48CC9712}" dt="2021-03-30T12:39:29.368" v="2461" actId="1076"/>
          <ac:picMkLst>
            <pc:docMk/>
            <pc:sldMk cId="3146035331" sldId="273"/>
            <ac:picMk id="1028" creationId="{A17B1A0A-83BC-AF46-8A7F-4309CCC0C3A7}"/>
          </ac:picMkLst>
        </pc:picChg>
      </pc:sldChg>
      <pc:sldChg chg="addSp delSp modSp new mod">
        <pc:chgData name="Emily Beam" userId="936d34b1-6a49-4345-ae02-8326dc81bf0d" providerId="ADAL" clId="{4294E0E2-8C2C-EB42-BBB0-51BC48CC9712}" dt="2021-03-30T13:18:52.024" v="4545" actId="1076"/>
        <pc:sldMkLst>
          <pc:docMk/>
          <pc:sldMk cId="2743649176" sldId="274"/>
        </pc:sldMkLst>
        <pc:spChg chg="mod">
          <ac:chgData name="Emily Beam" userId="936d34b1-6a49-4345-ae02-8326dc81bf0d" providerId="ADAL" clId="{4294E0E2-8C2C-EB42-BBB0-51BC48CC9712}" dt="2021-03-29T02:54:40.147" v="2125" actId="2711"/>
          <ac:spMkLst>
            <pc:docMk/>
            <pc:sldMk cId="2743649176" sldId="274"/>
            <ac:spMk id="2" creationId="{8D7C62AD-DE54-C34E-86BD-405FFC58D131}"/>
          </ac:spMkLst>
        </pc:spChg>
        <pc:spChg chg="mod">
          <ac:chgData name="Emily Beam" userId="936d34b1-6a49-4345-ae02-8326dc81bf0d" providerId="ADAL" clId="{4294E0E2-8C2C-EB42-BBB0-51BC48CC9712}" dt="2021-03-30T12:54:27.405" v="3477" actId="14100"/>
          <ac:spMkLst>
            <pc:docMk/>
            <pc:sldMk cId="2743649176" sldId="274"/>
            <ac:spMk id="3" creationId="{48FCD2F3-7B91-864F-847B-A5358C07CA20}"/>
          </ac:spMkLst>
        </pc:spChg>
        <pc:spChg chg="add del mod">
          <ac:chgData name="Emily Beam" userId="936d34b1-6a49-4345-ae02-8326dc81bf0d" providerId="ADAL" clId="{4294E0E2-8C2C-EB42-BBB0-51BC48CC9712}" dt="2021-03-30T12:51:34.230" v="3310"/>
          <ac:spMkLst>
            <pc:docMk/>
            <pc:sldMk cId="2743649176" sldId="274"/>
            <ac:spMk id="4" creationId="{BF8B0AD1-9857-A14C-A536-4CA0D30A7182}"/>
          </ac:spMkLst>
        </pc:spChg>
        <pc:spChg chg="add mod">
          <ac:chgData name="Emily Beam" userId="936d34b1-6a49-4345-ae02-8326dc81bf0d" providerId="ADAL" clId="{4294E0E2-8C2C-EB42-BBB0-51BC48CC9712}" dt="2021-03-30T13:18:52.024" v="4545" actId="1076"/>
          <ac:spMkLst>
            <pc:docMk/>
            <pc:sldMk cId="2743649176" sldId="274"/>
            <ac:spMk id="5" creationId="{9AA4A49E-E88C-B042-BF86-37F256CFCE19}"/>
          </ac:spMkLst>
        </pc:spChg>
      </pc:sldChg>
      <pc:sldChg chg="addSp delSp modSp new mod modClrScheme chgLayout">
        <pc:chgData name="Emily Beam" userId="936d34b1-6a49-4345-ae02-8326dc81bf0d" providerId="ADAL" clId="{4294E0E2-8C2C-EB42-BBB0-51BC48CC9712}" dt="2021-03-30T12:36:05.592" v="2342" actId="2711"/>
        <pc:sldMkLst>
          <pc:docMk/>
          <pc:sldMk cId="2818703112" sldId="275"/>
        </pc:sldMkLst>
        <pc:spChg chg="del mod ord">
          <ac:chgData name="Emily Beam" userId="936d34b1-6a49-4345-ae02-8326dc81bf0d" providerId="ADAL" clId="{4294E0E2-8C2C-EB42-BBB0-51BC48CC9712}" dt="2021-03-30T12:33:06.167" v="2290" actId="700"/>
          <ac:spMkLst>
            <pc:docMk/>
            <pc:sldMk cId="2818703112" sldId="275"/>
            <ac:spMk id="2" creationId="{9D53A582-F4DD-4A43-97BE-4B0AD817BC4E}"/>
          </ac:spMkLst>
        </pc:spChg>
        <pc:spChg chg="del mod ord">
          <ac:chgData name="Emily Beam" userId="936d34b1-6a49-4345-ae02-8326dc81bf0d" providerId="ADAL" clId="{4294E0E2-8C2C-EB42-BBB0-51BC48CC9712}" dt="2021-03-30T12:33:06.167" v="2290" actId="700"/>
          <ac:spMkLst>
            <pc:docMk/>
            <pc:sldMk cId="2818703112" sldId="275"/>
            <ac:spMk id="3" creationId="{F008AF38-DA35-DF47-A64E-AD4AECC2A769}"/>
          </ac:spMkLst>
        </pc:spChg>
        <pc:spChg chg="add mod ord">
          <ac:chgData name="Emily Beam" userId="936d34b1-6a49-4345-ae02-8326dc81bf0d" providerId="ADAL" clId="{4294E0E2-8C2C-EB42-BBB0-51BC48CC9712}" dt="2021-03-30T12:36:05.592" v="2342" actId="2711"/>
          <ac:spMkLst>
            <pc:docMk/>
            <pc:sldMk cId="2818703112" sldId="275"/>
            <ac:spMk id="4" creationId="{2344C517-B0AA-5147-8F8A-D3173DD09EDD}"/>
          </ac:spMkLst>
        </pc:spChg>
        <pc:spChg chg="add mod ord">
          <ac:chgData name="Emily Beam" userId="936d34b1-6a49-4345-ae02-8326dc81bf0d" providerId="ADAL" clId="{4294E0E2-8C2C-EB42-BBB0-51BC48CC9712}" dt="2021-03-30T12:33:06.167" v="2290" actId="700"/>
          <ac:spMkLst>
            <pc:docMk/>
            <pc:sldMk cId="2818703112" sldId="275"/>
            <ac:spMk id="5" creationId="{F764BF2D-39EF-F545-A9F5-FC576C39CDAF}"/>
          </ac:spMkLst>
        </pc:spChg>
      </pc:sldChg>
      <pc:sldChg chg="addSp delSp modSp new del mod modClrScheme chgLayout">
        <pc:chgData name="Emily Beam" userId="936d34b1-6a49-4345-ae02-8326dc81bf0d" providerId="ADAL" clId="{4294E0E2-8C2C-EB42-BBB0-51BC48CC9712}" dt="2021-03-30T13:20:24.065" v="4580" actId="2696"/>
        <pc:sldMkLst>
          <pc:docMk/>
          <pc:sldMk cId="773552583" sldId="276"/>
        </pc:sldMkLst>
        <pc:spChg chg="del mod ord">
          <ac:chgData name="Emily Beam" userId="936d34b1-6a49-4345-ae02-8326dc81bf0d" providerId="ADAL" clId="{4294E0E2-8C2C-EB42-BBB0-51BC48CC9712}" dt="2021-03-30T12:36:28.640" v="2359" actId="700"/>
          <ac:spMkLst>
            <pc:docMk/>
            <pc:sldMk cId="773552583" sldId="276"/>
            <ac:spMk id="2" creationId="{1D6A9F5D-AFF0-5549-94F6-429E5AFF5304}"/>
          </ac:spMkLst>
        </pc:spChg>
        <pc:spChg chg="del mod ord">
          <ac:chgData name="Emily Beam" userId="936d34b1-6a49-4345-ae02-8326dc81bf0d" providerId="ADAL" clId="{4294E0E2-8C2C-EB42-BBB0-51BC48CC9712}" dt="2021-03-30T12:36:28.640" v="2359" actId="700"/>
          <ac:spMkLst>
            <pc:docMk/>
            <pc:sldMk cId="773552583" sldId="276"/>
            <ac:spMk id="3" creationId="{8B84CC40-D2B6-674F-BAEB-0612CDD483CD}"/>
          </ac:spMkLst>
        </pc:spChg>
        <pc:spChg chg="add mod ord">
          <ac:chgData name="Emily Beam" userId="936d34b1-6a49-4345-ae02-8326dc81bf0d" providerId="ADAL" clId="{4294E0E2-8C2C-EB42-BBB0-51BC48CC9712}" dt="2021-03-30T13:20:15.088" v="4576" actId="20577"/>
          <ac:spMkLst>
            <pc:docMk/>
            <pc:sldMk cId="773552583" sldId="276"/>
            <ac:spMk id="4" creationId="{14F445BE-452A-114B-91FD-D43A6DF32C37}"/>
          </ac:spMkLst>
        </pc:spChg>
        <pc:spChg chg="add mod ord">
          <ac:chgData name="Emily Beam" userId="936d34b1-6a49-4345-ae02-8326dc81bf0d" providerId="ADAL" clId="{4294E0E2-8C2C-EB42-BBB0-51BC48CC9712}" dt="2021-03-30T12:36:28.640" v="2359" actId="700"/>
          <ac:spMkLst>
            <pc:docMk/>
            <pc:sldMk cId="773552583" sldId="276"/>
            <ac:spMk id="5" creationId="{F4B25B3C-4FF1-BD4E-88F7-A86FCDF78850}"/>
          </ac:spMkLst>
        </pc:spChg>
        <pc:picChg chg="add mod">
          <ac:chgData name="Emily Beam" userId="936d34b1-6a49-4345-ae02-8326dc81bf0d" providerId="ADAL" clId="{4294E0E2-8C2C-EB42-BBB0-51BC48CC9712}" dt="2021-03-30T13:20:21.370" v="4578" actId="1076"/>
          <ac:picMkLst>
            <pc:docMk/>
            <pc:sldMk cId="773552583" sldId="276"/>
            <ac:picMk id="6" creationId="{322350F5-F124-EB43-81FC-851B9299FEAC}"/>
          </ac:picMkLst>
        </pc:picChg>
      </pc:sldChg>
      <pc:sldChg chg="addSp delSp modSp new mod">
        <pc:chgData name="Emily Beam" userId="936d34b1-6a49-4345-ae02-8326dc81bf0d" providerId="ADAL" clId="{4294E0E2-8C2C-EB42-BBB0-51BC48CC9712}" dt="2021-03-30T13:18:19.609" v="4519"/>
        <pc:sldMkLst>
          <pc:docMk/>
          <pc:sldMk cId="3213815209" sldId="277"/>
        </pc:sldMkLst>
        <pc:spChg chg="mod">
          <ac:chgData name="Emily Beam" userId="936d34b1-6a49-4345-ae02-8326dc81bf0d" providerId="ADAL" clId="{4294E0E2-8C2C-EB42-BBB0-51BC48CC9712}" dt="2021-03-30T12:40:21.865" v="2506" actId="20577"/>
          <ac:spMkLst>
            <pc:docMk/>
            <pc:sldMk cId="3213815209" sldId="277"/>
            <ac:spMk id="2" creationId="{3209AF80-003E-4F4B-BA99-95A9C2142E1A}"/>
          </ac:spMkLst>
        </pc:spChg>
        <pc:spChg chg="del mod">
          <ac:chgData name="Emily Beam" userId="936d34b1-6a49-4345-ae02-8326dc81bf0d" providerId="ADAL" clId="{4294E0E2-8C2C-EB42-BBB0-51BC48CC9712}" dt="2021-03-30T12:41:06.099" v="2535" actId="478"/>
          <ac:spMkLst>
            <pc:docMk/>
            <pc:sldMk cId="3213815209" sldId="277"/>
            <ac:spMk id="3" creationId="{66877FC6-E624-D840-AF19-BE46238CA248}"/>
          </ac:spMkLst>
        </pc:spChg>
        <pc:spChg chg="add mod">
          <ac:chgData name="Emily Beam" userId="936d34b1-6a49-4345-ae02-8326dc81bf0d" providerId="ADAL" clId="{4294E0E2-8C2C-EB42-BBB0-51BC48CC9712}" dt="2021-03-30T12:41:03.487" v="2534" actId="20577"/>
          <ac:spMkLst>
            <pc:docMk/>
            <pc:sldMk cId="3213815209" sldId="277"/>
            <ac:spMk id="5" creationId="{D726BE6C-1B5E-664D-91E4-C64DCC39F8D3}"/>
          </ac:spMkLst>
        </pc:spChg>
        <pc:spChg chg="add mod">
          <ac:chgData name="Emily Beam" userId="936d34b1-6a49-4345-ae02-8326dc81bf0d" providerId="ADAL" clId="{4294E0E2-8C2C-EB42-BBB0-51BC48CC9712}" dt="2021-03-30T13:18:19.609" v="4519"/>
          <ac:spMkLst>
            <pc:docMk/>
            <pc:sldMk cId="3213815209" sldId="277"/>
            <ac:spMk id="6" creationId="{06DD2738-7CBB-FC49-B9B5-D716491557C0}"/>
          </ac:spMkLst>
        </pc:spChg>
        <pc:picChg chg="add mod">
          <ac:chgData name="Emily Beam" userId="936d34b1-6a49-4345-ae02-8326dc81bf0d" providerId="ADAL" clId="{4294E0E2-8C2C-EB42-BBB0-51BC48CC9712}" dt="2021-03-30T12:40:09.514" v="2491" actId="1076"/>
          <ac:picMkLst>
            <pc:docMk/>
            <pc:sldMk cId="3213815209" sldId="277"/>
            <ac:picMk id="2050" creationId="{9CF218E1-092B-434D-B5EA-264E8C2F0D07}"/>
          </ac:picMkLst>
        </pc:picChg>
      </pc:sldChg>
      <pc:sldChg chg="addSp delSp modSp new mod">
        <pc:chgData name="Emily Beam" userId="936d34b1-6a49-4345-ae02-8326dc81bf0d" providerId="ADAL" clId="{4294E0E2-8C2C-EB42-BBB0-51BC48CC9712}" dt="2021-03-30T13:18:36.637" v="4537"/>
        <pc:sldMkLst>
          <pc:docMk/>
          <pc:sldMk cId="4129445884" sldId="278"/>
        </pc:sldMkLst>
        <pc:spChg chg="del mod">
          <ac:chgData name="Emily Beam" userId="936d34b1-6a49-4345-ae02-8326dc81bf0d" providerId="ADAL" clId="{4294E0E2-8C2C-EB42-BBB0-51BC48CC9712}" dt="2021-03-30T12:45:44.949" v="2909" actId="478"/>
          <ac:spMkLst>
            <pc:docMk/>
            <pc:sldMk cId="4129445884" sldId="278"/>
            <ac:spMk id="2" creationId="{8DBB5631-2416-D94A-A1C6-E7EB32E811A3}"/>
          </ac:spMkLst>
        </pc:spChg>
        <pc:spChg chg="del">
          <ac:chgData name="Emily Beam" userId="936d34b1-6a49-4345-ae02-8326dc81bf0d" providerId="ADAL" clId="{4294E0E2-8C2C-EB42-BBB0-51BC48CC9712}" dt="2021-03-30T12:45:48.312" v="2912" actId="478"/>
          <ac:spMkLst>
            <pc:docMk/>
            <pc:sldMk cId="4129445884" sldId="278"/>
            <ac:spMk id="3" creationId="{0F0F2DC9-166A-C94C-83DA-DE01F4CE7F72}"/>
          </ac:spMkLst>
        </pc:spChg>
        <pc:spChg chg="add del mod">
          <ac:chgData name="Emily Beam" userId="936d34b1-6a49-4345-ae02-8326dc81bf0d" providerId="ADAL" clId="{4294E0E2-8C2C-EB42-BBB0-51BC48CC9712}" dt="2021-03-30T12:45:47.189" v="2911" actId="478"/>
          <ac:spMkLst>
            <pc:docMk/>
            <pc:sldMk cId="4129445884" sldId="278"/>
            <ac:spMk id="5" creationId="{EB991A6C-5FC4-B94F-93DA-F5660B68DF52}"/>
          </ac:spMkLst>
        </pc:spChg>
        <pc:spChg chg="add mod">
          <ac:chgData name="Emily Beam" userId="936d34b1-6a49-4345-ae02-8326dc81bf0d" providerId="ADAL" clId="{4294E0E2-8C2C-EB42-BBB0-51BC48CC9712}" dt="2021-03-30T13:18:36.637" v="4537"/>
          <ac:spMkLst>
            <pc:docMk/>
            <pc:sldMk cId="4129445884" sldId="278"/>
            <ac:spMk id="7" creationId="{238119D5-B4B5-CD44-839C-F557671F0FB0}"/>
          </ac:spMkLst>
        </pc:spChg>
        <pc:picChg chg="add mod">
          <ac:chgData name="Emily Beam" userId="936d34b1-6a49-4345-ae02-8326dc81bf0d" providerId="ADAL" clId="{4294E0E2-8C2C-EB42-BBB0-51BC48CC9712}" dt="2021-03-30T12:45:40.415" v="2908" actId="1076"/>
          <ac:picMkLst>
            <pc:docMk/>
            <pc:sldMk cId="4129445884" sldId="278"/>
            <ac:picMk id="9218" creationId="{ACCAB169-4AF3-294A-B11E-DE906129153B}"/>
          </ac:picMkLst>
        </pc:picChg>
      </pc:sldChg>
      <pc:sldChg chg="addSp delSp modSp add mod">
        <pc:chgData name="Emily Beam" userId="936d34b1-6a49-4345-ae02-8326dc81bf0d" providerId="ADAL" clId="{4294E0E2-8C2C-EB42-BBB0-51BC48CC9712}" dt="2021-03-30T13:18:21.345" v="4520"/>
        <pc:sldMkLst>
          <pc:docMk/>
          <pc:sldMk cId="990616262" sldId="279"/>
        </pc:sldMkLst>
        <pc:spChg chg="mod">
          <ac:chgData name="Emily Beam" userId="936d34b1-6a49-4345-ae02-8326dc81bf0d" providerId="ADAL" clId="{4294E0E2-8C2C-EB42-BBB0-51BC48CC9712}" dt="2021-03-30T12:41:26.382" v="2552" actId="14100"/>
          <ac:spMkLst>
            <pc:docMk/>
            <pc:sldMk cId="990616262" sldId="279"/>
            <ac:spMk id="5" creationId="{D726BE6C-1B5E-664D-91E4-C64DCC39F8D3}"/>
          </ac:spMkLst>
        </pc:spChg>
        <pc:spChg chg="add mod">
          <ac:chgData name="Emily Beam" userId="936d34b1-6a49-4345-ae02-8326dc81bf0d" providerId="ADAL" clId="{4294E0E2-8C2C-EB42-BBB0-51BC48CC9712}" dt="2021-03-30T13:18:21.345" v="4520"/>
          <ac:spMkLst>
            <pc:docMk/>
            <pc:sldMk cId="990616262" sldId="279"/>
            <ac:spMk id="6" creationId="{101FC6F9-1371-BA46-9E40-457AEDA8B6B1}"/>
          </ac:spMkLst>
        </pc:spChg>
        <pc:picChg chg="del">
          <ac:chgData name="Emily Beam" userId="936d34b1-6a49-4345-ae02-8326dc81bf0d" providerId="ADAL" clId="{4294E0E2-8C2C-EB42-BBB0-51BC48CC9712}" dt="2021-03-30T12:41:12.213" v="2537" actId="478"/>
          <ac:picMkLst>
            <pc:docMk/>
            <pc:sldMk cId="990616262" sldId="279"/>
            <ac:picMk id="2050" creationId="{9CF218E1-092B-434D-B5EA-264E8C2F0D07}"/>
          </ac:picMkLst>
        </pc:picChg>
        <pc:picChg chg="add mod">
          <ac:chgData name="Emily Beam" userId="936d34b1-6a49-4345-ae02-8326dc81bf0d" providerId="ADAL" clId="{4294E0E2-8C2C-EB42-BBB0-51BC48CC9712}" dt="2021-03-30T12:41:17.088" v="2540" actId="1076"/>
          <ac:picMkLst>
            <pc:docMk/>
            <pc:sldMk cId="990616262" sldId="279"/>
            <ac:picMk id="4098" creationId="{69484697-59C8-C14D-809E-EE7F0E11E1C0}"/>
          </ac:picMkLst>
        </pc:picChg>
      </pc:sldChg>
      <pc:sldChg chg="addSp delSp modSp add mod">
        <pc:chgData name="Emily Beam" userId="936d34b1-6a49-4345-ae02-8326dc81bf0d" providerId="ADAL" clId="{4294E0E2-8C2C-EB42-BBB0-51BC48CC9712}" dt="2021-03-30T13:18:30.327" v="4535" actId="20577"/>
        <pc:sldMkLst>
          <pc:docMk/>
          <pc:sldMk cId="2983267778" sldId="280"/>
        </pc:sldMkLst>
        <pc:spChg chg="mod">
          <ac:chgData name="Emily Beam" userId="936d34b1-6a49-4345-ae02-8326dc81bf0d" providerId="ADAL" clId="{4294E0E2-8C2C-EB42-BBB0-51BC48CC9712}" dt="2021-03-30T12:42:09.367" v="2602" actId="5793"/>
          <ac:spMkLst>
            <pc:docMk/>
            <pc:sldMk cId="2983267778" sldId="280"/>
            <ac:spMk id="2" creationId="{3209AF80-003E-4F4B-BA99-95A9C2142E1A}"/>
          </ac:spMkLst>
        </pc:spChg>
        <pc:spChg chg="add del mod">
          <ac:chgData name="Emily Beam" userId="936d34b1-6a49-4345-ae02-8326dc81bf0d" providerId="ADAL" clId="{4294E0E2-8C2C-EB42-BBB0-51BC48CC9712}" dt="2021-03-30T12:42:10.472" v="2604"/>
          <ac:spMkLst>
            <pc:docMk/>
            <pc:sldMk cId="2983267778" sldId="280"/>
            <ac:spMk id="3" creationId="{A6863FAB-FFF8-4A40-89C2-49CF217A85A9}"/>
          </ac:spMkLst>
        </pc:spChg>
        <pc:spChg chg="add del mod">
          <ac:chgData name="Emily Beam" userId="936d34b1-6a49-4345-ae02-8326dc81bf0d" providerId="ADAL" clId="{4294E0E2-8C2C-EB42-BBB0-51BC48CC9712}" dt="2021-03-30T12:43:54.247" v="2823" actId="478"/>
          <ac:spMkLst>
            <pc:docMk/>
            <pc:sldMk cId="2983267778" sldId="280"/>
            <ac:spMk id="4" creationId="{11A493FE-A40E-3D45-8788-F6CC6DD44F4B}"/>
          </ac:spMkLst>
        </pc:spChg>
        <pc:spChg chg="mod">
          <ac:chgData name="Emily Beam" userId="936d34b1-6a49-4345-ae02-8326dc81bf0d" providerId="ADAL" clId="{4294E0E2-8C2C-EB42-BBB0-51BC48CC9712}" dt="2021-03-30T12:45:02.702" v="2906" actId="1076"/>
          <ac:spMkLst>
            <pc:docMk/>
            <pc:sldMk cId="2983267778" sldId="280"/>
            <ac:spMk id="5" creationId="{D726BE6C-1B5E-664D-91E4-C64DCC39F8D3}"/>
          </ac:spMkLst>
        </pc:spChg>
        <pc:spChg chg="add mod">
          <ac:chgData name="Emily Beam" userId="936d34b1-6a49-4345-ae02-8326dc81bf0d" providerId="ADAL" clId="{4294E0E2-8C2C-EB42-BBB0-51BC48CC9712}" dt="2021-03-30T13:18:30.327" v="4535" actId="20577"/>
          <ac:spMkLst>
            <pc:docMk/>
            <pc:sldMk cId="2983267778" sldId="280"/>
            <ac:spMk id="8" creationId="{AEB701FB-E833-734B-936B-368082E8A9FA}"/>
          </ac:spMkLst>
        </pc:spChg>
        <pc:picChg chg="del">
          <ac:chgData name="Emily Beam" userId="936d34b1-6a49-4345-ae02-8326dc81bf0d" providerId="ADAL" clId="{4294E0E2-8C2C-EB42-BBB0-51BC48CC9712}" dt="2021-03-30T12:41:56.113" v="2564" actId="478"/>
          <ac:picMkLst>
            <pc:docMk/>
            <pc:sldMk cId="2983267778" sldId="280"/>
            <ac:picMk id="4098" creationId="{69484697-59C8-C14D-809E-EE7F0E11E1C0}"/>
          </ac:picMkLst>
        </pc:picChg>
        <pc:picChg chg="add mod">
          <ac:chgData name="Emily Beam" userId="936d34b1-6a49-4345-ae02-8326dc81bf0d" providerId="ADAL" clId="{4294E0E2-8C2C-EB42-BBB0-51BC48CC9712}" dt="2021-03-30T12:42:23.616" v="2607" actId="14100"/>
          <ac:picMkLst>
            <pc:docMk/>
            <pc:sldMk cId="2983267778" sldId="280"/>
            <ac:picMk id="6146" creationId="{C6AC340C-DF60-C34E-BF96-2503FC156D5E}"/>
          </ac:picMkLst>
        </pc:picChg>
      </pc:sldChg>
      <pc:sldChg chg="addSp delSp modSp add mod">
        <pc:chgData name="Emily Beam" userId="936d34b1-6a49-4345-ae02-8326dc81bf0d" providerId="ADAL" clId="{4294E0E2-8C2C-EB42-BBB0-51BC48CC9712}" dt="2021-03-30T13:18:33.295" v="4536"/>
        <pc:sldMkLst>
          <pc:docMk/>
          <pc:sldMk cId="3937365529" sldId="281"/>
        </pc:sldMkLst>
        <pc:spChg chg="mod">
          <ac:chgData name="Emily Beam" userId="936d34b1-6a49-4345-ae02-8326dc81bf0d" providerId="ADAL" clId="{4294E0E2-8C2C-EB42-BBB0-51BC48CC9712}" dt="2021-03-30T12:44:58.299" v="2905" actId="1076"/>
          <ac:spMkLst>
            <pc:docMk/>
            <pc:sldMk cId="3937365529" sldId="281"/>
            <ac:spMk id="5" creationId="{D726BE6C-1B5E-664D-91E4-C64DCC39F8D3}"/>
          </ac:spMkLst>
        </pc:spChg>
        <pc:spChg chg="add mod">
          <ac:chgData name="Emily Beam" userId="936d34b1-6a49-4345-ae02-8326dc81bf0d" providerId="ADAL" clId="{4294E0E2-8C2C-EB42-BBB0-51BC48CC9712}" dt="2021-03-30T13:18:33.295" v="4536"/>
          <ac:spMkLst>
            <pc:docMk/>
            <pc:sldMk cId="3937365529" sldId="281"/>
            <ac:spMk id="6" creationId="{CB7F4381-A2F7-304D-9D77-AF1EF897B98F}"/>
          </ac:spMkLst>
        </pc:spChg>
        <pc:picChg chg="del">
          <ac:chgData name="Emily Beam" userId="936d34b1-6a49-4345-ae02-8326dc81bf0d" providerId="ADAL" clId="{4294E0E2-8C2C-EB42-BBB0-51BC48CC9712}" dt="2021-03-30T12:44:21.804" v="2873" actId="478"/>
          <ac:picMkLst>
            <pc:docMk/>
            <pc:sldMk cId="3937365529" sldId="281"/>
            <ac:picMk id="6146" creationId="{C6AC340C-DF60-C34E-BF96-2503FC156D5E}"/>
          </ac:picMkLst>
        </pc:picChg>
        <pc:picChg chg="add mod">
          <ac:chgData name="Emily Beam" userId="936d34b1-6a49-4345-ae02-8326dc81bf0d" providerId="ADAL" clId="{4294E0E2-8C2C-EB42-BBB0-51BC48CC9712}" dt="2021-03-30T12:44:27.731" v="2876" actId="1076"/>
          <ac:picMkLst>
            <pc:docMk/>
            <pc:sldMk cId="3937365529" sldId="281"/>
            <ac:picMk id="8194" creationId="{BE4AB097-BDB8-8C49-A924-3EC63E6E3071}"/>
          </ac:picMkLst>
        </pc:picChg>
      </pc:sldChg>
      <pc:sldChg chg="addSp modSp new mod">
        <pc:chgData name="Emily Beam" userId="936d34b1-6a49-4345-ae02-8326dc81bf0d" providerId="ADAL" clId="{4294E0E2-8C2C-EB42-BBB0-51BC48CC9712}" dt="2021-03-30T13:18:44.423" v="4544" actId="20577"/>
        <pc:sldMkLst>
          <pc:docMk/>
          <pc:sldMk cId="67842730" sldId="282"/>
        </pc:sldMkLst>
        <pc:spChg chg="mod">
          <ac:chgData name="Emily Beam" userId="936d34b1-6a49-4345-ae02-8326dc81bf0d" providerId="ADAL" clId="{4294E0E2-8C2C-EB42-BBB0-51BC48CC9712}" dt="2021-03-30T12:48:14.477" v="3048" actId="6549"/>
          <ac:spMkLst>
            <pc:docMk/>
            <pc:sldMk cId="67842730" sldId="282"/>
            <ac:spMk id="2" creationId="{A7D30033-4DBD-174C-8D90-2ED6732AA4DC}"/>
          </ac:spMkLst>
        </pc:spChg>
        <pc:spChg chg="mod">
          <ac:chgData name="Emily Beam" userId="936d34b1-6a49-4345-ae02-8326dc81bf0d" providerId="ADAL" clId="{4294E0E2-8C2C-EB42-BBB0-51BC48CC9712}" dt="2021-03-30T12:48:21.141" v="3078" actId="20577"/>
          <ac:spMkLst>
            <pc:docMk/>
            <pc:sldMk cId="67842730" sldId="282"/>
            <ac:spMk id="3" creationId="{4C457703-6327-E340-AE66-4547E0140C39}"/>
          </ac:spMkLst>
        </pc:spChg>
        <pc:spChg chg="add mod">
          <ac:chgData name="Emily Beam" userId="936d34b1-6a49-4345-ae02-8326dc81bf0d" providerId="ADAL" clId="{4294E0E2-8C2C-EB42-BBB0-51BC48CC9712}" dt="2021-03-30T13:18:44.423" v="4544" actId="20577"/>
          <ac:spMkLst>
            <pc:docMk/>
            <pc:sldMk cId="67842730" sldId="282"/>
            <ac:spMk id="5" creationId="{C4288E8F-1BD4-044E-B98F-96AD619DA49B}"/>
          </ac:spMkLst>
        </pc:spChg>
        <pc:picChg chg="add mod">
          <ac:chgData name="Emily Beam" userId="936d34b1-6a49-4345-ae02-8326dc81bf0d" providerId="ADAL" clId="{4294E0E2-8C2C-EB42-BBB0-51BC48CC9712}" dt="2021-03-30T12:48:24.384" v="3079" actId="1076"/>
          <ac:picMkLst>
            <pc:docMk/>
            <pc:sldMk cId="67842730" sldId="282"/>
            <ac:picMk id="4" creationId="{AF838A26-48AF-7041-A312-B5F0B3148ECE}"/>
          </ac:picMkLst>
        </pc:picChg>
      </pc:sldChg>
      <pc:sldChg chg="addSp delSp modSp new mod modClrScheme chgLayout">
        <pc:chgData name="Emily Beam" userId="936d34b1-6a49-4345-ae02-8326dc81bf0d" providerId="ADAL" clId="{4294E0E2-8C2C-EB42-BBB0-51BC48CC9712}" dt="2021-03-30T12:55:09.182" v="3498" actId="20577"/>
        <pc:sldMkLst>
          <pc:docMk/>
          <pc:sldMk cId="2859498054" sldId="283"/>
        </pc:sldMkLst>
        <pc:spChg chg="del mod ord">
          <ac:chgData name="Emily Beam" userId="936d34b1-6a49-4345-ae02-8326dc81bf0d" providerId="ADAL" clId="{4294E0E2-8C2C-EB42-BBB0-51BC48CC9712}" dt="2021-03-30T12:55:06.309" v="3484" actId="700"/>
          <ac:spMkLst>
            <pc:docMk/>
            <pc:sldMk cId="2859498054" sldId="283"/>
            <ac:spMk id="2" creationId="{24821917-81A5-6442-8E36-34FE3024D02E}"/>
          </ac:spMkLst>
        </pc:spChg>
        <pc:spChg chg="del mod ord">
          <ac:chgData name="Emily Beam" userId="936d34b1-6a49-4345-ae02-8326dc81bf0d" providerId="ADAL" clId="{4294E0E2-8C2C-EB42-BBB0-51BC48CC9712}" dt="2021-03-30T12:55:06.309" v="3484" actId="700"/>
          <ac:spMkLst>
            <pc:docMk/>
            <pc:sldMk cId="2859498054" sldId="283"/>
            <ac:spMk id="3" creationId="{A8A2D29A-DA10-8D4E-AFE9-30BFA2B8E149}"/>
          </ac:spMkLst>
        </pc:spChg>
        <pc:spChg chg="add mod ord">
          <ac:chgData name="Emily Beam" userId="936d34b1-6a49-4345-ae02-8326dc81bf0d" providerId="ADAL" clId="{4294E0E2-8C2C-EB42-BBB0-51BC48CC9712}" dt="2021-03-30T12:55:09.182" v="3498" actId="20577"/>
          <ac:spMkLst>
            <pc:docMk/>
            <pc:sldMk cId="2859498054" sldId="283"/>
            <ac:spMk id="4" creationId="{BA931692-75CA-D741-A5F9-A6BE3E0A91AE}"/>
          </ac:spMkLst>
        </pc:spChg>
        <pc:spChg chg="add mod ord">
          <ac:chgData name="Emily Beam" userId="936d34b1-6a49-4345-ae02-8326dc81bf0d" providerId="ADAL" clId="{4294E0E2-8C2C-EB42-BBB0-51BC48CC9712}" dt="2021-03-30T12:55:06.309" v="3484" actId="700"/>
          <ac:spMkLst>
            <pc:docMk/>
            <pc:sldMk cId="2859498054" sldId="283"/>
            <ac:spMk id="5" creationId="{A1DC22D8-F797-7C48-ABA0-7273056B4CAF}"/>
          </ac:spMkLst>
        </pc:spChg>
      </pc:sldChg>
      <pc:sldChg chg="addSp delSp modSp new mod modClrScheme chgLayout">
        <pc:chgData name="Emily Beam" userId="936d34b1-6a49-4345-ae02-8326dc81bf0d" providerId="ADAL" clId="{4294E0E2-8C2C-EB42-BBB0-51BC48CC9712}" dt="2021-03-30T13:16:40.525" v="4490" actId="20577"/>
        <pc:sldMkLst>
          <pc:docMk/>
          <pc:sldMk cId="897218006" sldId="284"/>
        </pc:sldMkLst>
        <pc:spChg chg="del mod ord">
          <ac:chgData name="Emily Beam" userId="936d34b1-6a49-4345-ae02-8326dc81bf0d" providerId="ADAL" clId="{4294E0E2-8C2C-EB42-BBB0-51BC48CC9712}" dt="2021-03-30T12:55:13.640" v="3500" actId="700"/>
          <ac:spMkLst>
            <pc:docMk/>
            <pc:sldMk cId="897218006" sldId="284"/>
            <ac:spMk id="2" creationId="{641D4A4D-7F94-5D45-B977-9CEFF9301A20}"/>
          </ac:spMkLst>
        </pc:spChg>
        <pc:spChg chg="del mod ord">
          <ac:chgData name="Emily Beam" userId="936d34b1-6a49-4345-ae02-8326dc81bf0d" providerId="ADAL" clId="{4294E0E2-8C2C-EB42-BBB0-51BC48CC9712}" dt="2021-03-30T12:55:13.640" v="3500" actId="700"/>
          <ac:spMkLst>
            <pc:docMk/>
            <pc:sldMk cId="897218006" sldId="284"/>
            <ac:spMk id="3" creationId="{39BE0380-1AF4-654D-9DFE-09DD9E44D0AA}"/>
          </ac:spMkLst>
        </pc:spChg>
        <pc:spChg chg="add mod ord">
          <ac:chgData name="Emily Beam" userId="936d34b1-6a49-4345-ae02-8326dc81bf0d" providerId="ADAL" clId="{4294E0E2-8C2C-EB42-BBB0-51BC48CC9712}" dt="2021-03-30T12:55:23.851" v="3557" actId="20577"/>
          <ac:spMkLst>
            <pc:docMk/>
            <pc:sldMk cId="897218006" sldId="284"/>
            <ac:spMk id="4" creationId="{B946596B-C5DB-E14C-80E2-8FCFC0989EEC}"/>
          </ac:spMkLst>
        </pc:spChg>
        <pc:spChg chg="add mod ord">
          <ac:chgData name="Emily Beam" userId="936d34b1-6a49-4345-ae02-8326dc81bf0d" providerId="ADAL" clId="{4294E0E2-8C2C-EB42-BBB0-51BC48CC9712}" dt="2021-03-30T13:15:59.692" v="4462" actId="20577"/>
          <ac:spMkLst>
            <pc:docMk/>
            <pc:sldMk cId="897218006" sldId="284"/>
            <ac:spMk id="5" creationId="{D1C73F6F-8BA0-1042-979E-8ABCB381D536}"/>
          </ac:spMkLst>
        </pc:spChg>
        <pc:spChg chg="add mod">
          <ac:chgData name="Emily Beam" userId="936d34b1-6a49-4345-ae02-8326dc81bf0d" providerId="ADAL" clId="{4294E0E2-8C2C-EB42-BBB0-51BC48CC9712}" dt="2021-03-30T13:16:22.175" v="4471" actId="1076"/>
          <ac:spMkLst>
            <pc:docMk/>
            <pc:sldMk cId="897218006" sldId="284"/>
            <ac:spMk id="6" creationId="{EF12264C-F2E2-6445-8FAD-4A4A57A1C93D}"/>
          </ac:spMkLst>
        </pc:spChg>
        <pc:spChg chg="add mod">
          <ac:chgData name="Emily Beam" userId="936d34b1-6a49-4345-ae02-8326dc81bf0d" providerId="ADAL" clId="{4294E0E2-8C2C-EB42-BBB0-51BC48CC9712}" dt="2021-03-30T13:16:31.936" v="4481"/>
          <ac:spMkLst>
            <pc:docMk/>
            <pc:sldMk cId="897218006" sldId="284"/>
            <ac:spMk id="7" creationId="{BB744AB2-9C44-1C42-8958-A1344A426967}"/>
          </ac:spMkLst>
        </pc:spChg>
        <pc:spChg chg="add mod">
          <ac:chgData name="Emily Beam" userId="936d34b1-6a49-4345-ae02-8326dc81bf0d" providerId="ADAL" clId="{4294E0E2-8C2C-EB42-BBB0-51BC48CC9712}" dt="2021-03-30T13:16:40.525" v="4490" actId="20577"/>
          <ac:spMkLst>
            <pc:docMk/>
            <pc:sldMk cId="897218006" sldId="284"/>
            <ac:spMk id="8" creationId="{15B7DEA7-6325-B84E-B17C-56A8D5C86EF0}"/>
          </ac:spMkLst>
        </pc:spChg>
      </pc:sldChg>
      <pc:sldChg chg="addSp delSp modSp new mod">
        <pc:chgData name="Emily Beam" userId="936d34b1-6a49-4345-ae02-8326dc81bf0d" providerId="ADAL" clId="{4294E0E2-8C2C-EB42-BBB0-51BC48CC9712}" dt="2021-03-30T13:06:49.425" v="4351" actId="20577"/>
        <pc:sldMkLst>
          <pc:docMk/>
          <pc:sldMk cId="158887052" sldId="285"/>
        </pc:sldMkLst>
        <pc:spChg chg="mod">
          <ac:chgData name="Emily Beam" userId="936d34b1-6a49-4345-ae02-8326dc81bf0d" providerId="ADAL" clId="{4294E0E2-8C2C-EB42-BBB0-51BC48CC9712}" dt="2021-03-30T13:02:38.626" v="3930" actId="20577"/>
          <ac:spMkLst>
            <pc:docMk/>
            <pc:sldMk cId="158887052" sldId="285"/>
            <ac:spMk id="2" creationId="{A39F9A08-53F1-1B47-945A-643D67A6A03E}"/>
          </ac:spMkLst>
        </pc:spChg>
        <pc:spChg chg="mod">
          <ac:chgData name="Emily Beam" userId="936d34b1-6a49-4345-ae02-8326dc81bf0d" providerId="ADAL" clId="{4294E0E2-8C2C-EB42-BBB0-51BC48CC9712}" dt="2021-03-30T13:06:49.425" v="4351" actId="20577"/>
          <ac:spMkLst>
            <pc:docMk/>
            <pc:sldMk cId="158887052" sldId="285"/>
            <ac:spMk id="3" creationId="{AC2575C7-4649-704A-B2A7-17381CDBFD7D}"/>
          </ac:spMkLst>
        </pc:spChg>
        <pc:spChg chg="add mod">
          <ac:chgData name="Emily Beam" userId="936d34b1-6a49-4345-ae02-8326dc81bf0d" providerId="ADAL" clId="{4294E0E2-8C2C-EB42-BBB0-51BC48CC9712}" dt="2021-03-30T13:06:40.105" v="4346" actId="1076"/>
          <ac:spMkLst>
            <pc:docMk/>
            <pc:sldMk cId="158887052" sldId="285"/>
            <ac:spMk id="4" creationId="{ABBF31BD-64FA-7B47-A6A1-BC04BE68044C}"/>
          </ac:spMkLst>
        </pc:spChg>
        <pc:spChg chg="add mod">
          <ac:chgData name="Emily Beam" userId="936d34b1-6a49-4345-ae02-8326dc81bf0d" providerId="ADAL" clId="{4294E0E2-8C2C-EB42-BBB0-51BC48CC9712}" dt="2021-03-30T13:06:32.453" v="4345" actId="1076"/>
          <ac:spMkLst>
            <pc:docMk/>
            <pc:sldMk cId="158887052" sldId="285"/>
            <ac:spMk id="5" creationId="{5068B8BE-1BE6-9845-B1F9-2F8F94FB68B6}"/>
          </ac:spMkLst>
        </pc:spChg>
        <pc:spChg chg="add del mod">
          <ac:chgData name="Emily Beam" userId="936d34b1-6a49-4345-ae02-8326dc81bf0d" providerId="ADAL" clId="{4294E0E2-8C2C-EB42-BBB0-51BC48CC9712}" dt="2021-03-30T13:06:42.413" v="4348"/>
          <ac:spMkLst>
            <pc:docMk/>
            <pc:sldMk cId="158887052" sldId="285"/>
            <ac:spMk id="6" creationId="{ED6635FC-FE45-1246-A178-C37F790813F2}"/>
          </ac:spMkLst>
        </pc:spChg>
      </pc:sldChg>
      <pc:sldChg chg="addSp delSp modSp new mod">
        <pc:chgData name="Emily Beam" userId="936d34b1-6a49-4345-ae02-8326dc81bf0d" providerId="ADAL" clId="{4294E0E2-8C2C-EB42-BBB0-51BC48CC9712}" dt="2021-03-30T13:08:02.225" v="4362" actId="1076"/>
        <pc:sldMkLst>
          <pc:docMk/>
          <pc:sldMk cId="2339906321" sldId="286"/>
        </pc:sldMkLst>
        <pc:picChg chg="add mod">
          <ac:chgData name="Emily Beam" userId="936d34b1-6a49-4345-ae02-8326dc81bf0d" providerId="ADAL" clId="{4294E0E2-8C2C-EB42-BBB0-51BC48CC9712}" dt="2021-03-30T13:08:02.225" v="4362" actId="1076"/>
          <ac:picMkLst>
            <pc:docMk/>
            <pc:sldMk cId="2339906321" sldId="286"/>
            <ac:picMk id="4" creationId="{331F2BEA-4C46-3B46-8A30-25D3C42163E8}"/>
          </ac:picMkLst>
        </pc:picChg>
        <pc:picChg chg="add del">
          <ac:chgData name="Emily Beam" userId="936d34b1-6a49-4345-ae02-8326dc81bf0d" providerId="ADAL" clId="{4294E0E2-8C2C-EB42-BBB0-51BC48CC9712}" dt="2021-03-30T13:07:45.606" v="4357"/>
          <ac:picMkLst>
            <pc:docMk/>
            <pc:sldMk cId="2339906321" sldId="286"/>
            <ac:picMk id="5" creationId="{4376FB70-B215-7241-8D5D-46DB2E8E8C56}"/>
          </ac:picMkLst>
        </pc:picChg>
      </pc:sldChg>
      <pc:sldChg chg="addSp modSp new mod">
        <pc:chgData name="Emily Beam" userId="936d34b1-6a49-4345-ae02-8326dc81bf0d" providerId="ADAL" clId="{4294E0E2-8C2C-EB42-BBB0-51BC48CC9712}" dt="2021-03-30T13:08:30.212" v="4372" actId="29295"/>
        <pc:sldMkLst>
          <pc:docMk/>
          <pc:sldMk cId="341169292" sldId="287"/>
        </pc:sldMkLst>
        <pc:picChg chg="add mod">
          <ac:chgData name="Emily Beam" userId="936d34b1-6a49-4345-ae02-8326dc81bf0d" providerId="ADAL" clId="{4294E0E2-8C2C-EB42-BBB0-51BC48CC9712}" dt="2021-03-30T13:08:30.212" v="4372" actId="29295"/>
          <ac:picMkLst>
            <pc:docMk/>
            <pc:sldMk cId="341169292" sldId="287"/>
            <ac:picMk id="4" creationId="{31350D34-E070-BA45-8705-92DCC702AF16}"/>
          </ac:picMkLst>
        </pc:picChg>
        <pc:picChg chg="add mod">
          <ac:chgData name="Emily Beam" userId="936d34b1-6a49-4345-ae02-8326dc81bf0d" providerId="ADAL" clId="{4294E0E2-8C2C-EB42-BBB0-51BC48CC9712}" dt="2021-03-30T13:08:26.645" v="4371" actId="1076"/>
          <ac:picMkLst>
            <pc:docMk/>
            <pc:sldMk cId="341169292" sldId="287"/>
            <ac:picMk id="5" creationId="{FFE6E027-F757-FC46-BD5F-E59B90475BB0}"/>
          </ac:picMkLst>
        </pc:picChg>
      </pc:sldChg>
      <pc:sldChg chg="addSp delSp modSp new mod">
        <pc:chgData name="Emily Beam" userId="936d34b1-6a49-4345-ae02-8326dc81bf0d" providerId="ADAL" clId="{4294E0E2-8C2C-EB42-BBB0-51BC48CC9712}" dt="2021-03-30T13:13:15.388" v="4396" actId="478"/>
        <pc:sldMkLst>
          <pc:docMk/>
          <pc:sldMk cId="1209010788" sldId="288"/>
        </pc:sldMkLst>
        <pc:spChg chg="del">
          <ac:chgData name="Emily Beam" userId="936d34b1-6a49-4345-ae02-8326dc81bf0d" providerId="ADAL" clId="{4294E0E2-8C2C-EB42-BBB0-51BC48CC9712}" dt="2021-03-30T13:13:15.388" v="4396" actId="478"/>
          <ac:spMkLst>
            <pc:docMk/>
            <pc:sldMk cId="1209010788" sldId="288"/>
            <ac:spMk id="2" creationId="{3C98D997-6813-AD49-B973-41FD1A8A6FCE}"/>
          </ac:spMkLst>
        </pc:spChg>
        <pc:spChg chg="del">
          <ac:chgData name="Emily Beam" userId="936d34b1-6a49-4345-ae02-8326dc81bf0d" providerId="ADAL" clId="{4294E0E2-8C2C-EB42-BBB0-51BC48CC9712}" dt="2021-03-30T13:12:33.901" v="4388" actId="478"/>
          <ac:spMkLst>
            <pc:docMk/>
            <pc:sldMk cId="1209010788" sldId="288"/>
            <ac:spMk id="3" creationId="{8D7C80E0-95B2-7647-92D0-640E2672FFE8}"/>
          </ac:spMkLst>
        </pc:spChg>
        <pc:spChg chg="add mod">
          <ac:chgData name="Emily Beam" userId="936d34b1-6a49-4345-ae02-8326dc81bf0d" providerId="ADAL" clId="{4294E0E2-8C2C-EB42-BBB0-51BC48CC9712}" dt="2021-03-30T13:13:01.334" v="4395" actId="1076"/>
          <ac:spMkLst>
            <pc:docMk/>
            <pc:sldMk cId="1209010788" sldId="288"/>
            <ac:spMk id="5" creationId="{ED304B55-BD30-1340-9040-E339F8FDD32F}"/>
          </ac:spMkLst>
        </pc:spChg>
        <pc:picChg chg="add del mod">
          <ac:chgData name="Emily Beam" userId="936d34b1-6a49-4345-ae02-8326dc81bf0d" providerId="ADAL" clId="{4294E0E2-8C2C-EB42-BBB0-51BC48CC9712}" dt="2021-03-30T13:08:06.625" v="4364" actId="21"/>
          <ac:picMkLst>
            <pc:docMk/>
            <pc:sldMk cId="1209010788" sldId="288"/>
            <ac:picMk id="4" creationId="{36C65F5F-B5A4-3645-B745-8A563BCC7843}"/>
          </ac:picMkLst>
        </pc:picChg>
        <pc:picChg chg="add mod">
          <ac:chgData name="Emily Beam" userId="936d34b1-6a49-4345-ae02-8326dc81bf0d" providerId="ADAL" clId="{4294E0E2-8C2C-EB42-BBB0-51BC48CC9712}" dt="2021-03-30T13:12:50.456" v="4393" actId="1076"/>
          <ac:picMkLst>
            <pc:docMk/>
            <pc:sldMk cId="1209010788" sldId="288"/>
            <ac:picMk id="12290" creationId="{A49264B7-E65F-DE41-951E-24D8BC4303EB}"/>
          </ac:picMkLst>
        </pc:picChg>
      </pc:sldChg>
      <pc:sldChg chg="add del">
        <pc:chgData name="Emily Beam" userId="936d34b1-6a49-4345-ae02-8326dc81bf0d" providerId="ADAL" clId="{4294E0E2-8C2C-EB42-BBB0-51BC48CC9712}" dt="2021-03-30T13:20:23.055" v="4579" actId="2696"/>
        <pc:sldMkLst>
          <pc:docMk/>
          <pc:sldMk cId="3359300608" sldId="289"/>
        </pc:sldMkLst>
      </pc:sldChg>
      <pc:sldChg chg="add">
        <pc:chgData name="Emily Beam" userId="936d34b1-6a49-4345-ae02-8326dc81bf0d" providerId="ADAL" clId="{4294E0E2-8C2C-EB42-BBB0-51BC48CC9712}" dt="2021-03-30T13:20:24.729" v="4581" actId="2890"/>
        <pc:sldMkLst>
          <pc:docMk/>
          <pc:sldMk cId="3471694043" sldId="289"/>
        </pc:sldMkLst>
      </pc:sldChg>
      <pc:sldChg chg="addSp delSp modSp new mod modClrScheme chgLayout">
        <pc:chgData name="Emily Beam" userId="936d34b1-6a49-4345-ae02-8326dc81bf0d" providerId="ADAL" clId="{4294E0E2-8C2C-EB42-BBB0-51BC48CC9712}" dt="2021-03-30T13:22:08.896" v="4705"/>
        <pc:sldMkLst>
          <pc:docMk/>
          <pc:sldMk cId="1557078685" sldId="290"/>
        </pc:sldMkLst>
        <pc:spChg chg="del mod ord">
          <ac:chgData name="Emily Beam" userId="936d34b1-6a49-4345-ae02-8326dc81bf0d" providerId="ADAL" clId="{4294E0E2-8C2C-EB42-BBB0-51BC48CC9712}" dt="2021-03-30T13:20:35.156" v="4589" actId="700"/>
          <ac:spMkLst>
            <pc:docMk/>
            <pc:sldMk cId="1557078685" sldId="290"/>
            <ac:spMk id="2" creationId="{3C5CCA40-3A8B-084F-8391-CC1567F24C31}"/>
          </ac:spMkLst>
        </pc:spChg>
        <pc:spChg chg="del mod ord">
          <ac:chgData name="Emily Beam" userId="936d34b1-6a49-4345-ae02-8326dc81bf0d" providerId="ADAL" clId="{4294E0E2-8C2C-EB42-BBB0-51BC48CC9712}" dt="2021-03-30T13:20:35.156" v="4589" actId="700"/>
          <ac:spMkLst>
            <pc:docMk/>
            <pc:sldMk cId="1557078685" sldId="290"/>
            <ac:spMk id="3" creationId="{7C5C8D13-92B4-1643-AA2A-E02371B1F98A}"/>
          </ac:spMkLst>
        </pc:spChg>
        <pc:spChg chg="add mod ord">
          <ac:chgData name="Emily Beam" userId="936d34b1-6a49-4345-ae02-8326dc81bf0d" providerId="ADAL" clId="{4294E0E2-8C2C-EB42-BBB0-51BC48CC9712}" dt="2021-03-30T13:20:50.248" v="4635" actId="20577"/>
          <ac:spMkLst>
            <pc:docMk/>
            <pc:sldMk cId="1557078685" sldId="290"/>
            <ac:spMk id="4" creationId="{F7F95123-1429-924B-ACB5-2B3E9BAF73BA}"/>
          </ac:spMkLst>
        </pc:spChg>
        <pc:spChg chg="add mod ord">
          <ac:chgData name="Emily Beam" userId="936d34b1-6a49-4345-ae02-8326dc81bf0d" providerId="ADAL" clId="{4294E0E2-8C2C-EB42-BBB0-51BC48CC9712}" dt="2021-03-30T13:21:25.415" v="4688"/>
          <ac:spMkLst>
            <pc:docMk/>
            <pc:sldMk cId="1557078685" sldId="290"/>
            <ac:spMk id="5" creationId="{89161C42-8550-9843-9AFE-95C31EABC5CE}"/>
          </ac:spMkLst>
        </pc:spChg>
        <pc:spChg chg="add del mod">
          <ac:chgData name="Emily Beam" userId="936d34b1-6a49-4345-ae02-8326dc81bf0d" providerId="ADAL" clId="{4294E0E2-8C2C-EB42-BBB0-51BC48CC9712}" dt="2021-03-30T13:22:08.896" v="4705"/>
          <ac:spMkLst>
            <pc:docMk/>
            <pc:sldMk cId="1557078685" sldId="290"/>
            <ac:spMk id="6" creationId="{E76925A0-CC12-F849-A543-9EB35C9A5D15}"/>
          </ac:spMkLst>
        </pc:spChg>
        <pc:spChg chg="add mod">
          <ac:chgData name="Emily Beam" userId="936d34b1-6a49-4345-ae02-8326dc81bf0d" providerId="ADAL" clId="{4294E0E2-8C2C-EB42-BBB0-51BC48CC9712}" dt="2021-03-30T13:22:08.048" v="4703" actId="14100"/>
          <ac:spMkLst>
            <pc:docMk/>
            <pc:sldMk cId="1557078685" sldId="290"/>
            <ac:spMk id="7" creationId="{0B428E77-E563-E748-9B7D-5BED5CE14977}"/>
          </ac:spMkLst>
        </pc:spChg>
      </pc:sldChg>
      <pc:sldChg chg="addSp delSp modSp add mod">
        <pc:chgData name="Emily Beam" userId="936d34b1-6a49-4345-ae02-8326dc81bf0d" providerId="ADAL" clId="{4294E0E2-8C2C-EB42-BBB0-51BC48CC9712}" dt="2021-03-30T13:25:57.893" v="4877" actId="20577"/>
        <pc:sldMkLst>
          <pc:docMk/>
          <pc:sldMk cId="341869239" sldId="291"/>
        </pc:sldMkLst>
        <pc:spChg chg="add del mod">
          <ac:chgData name="Emily Beam" userId="936d34b1-6a49-4345-ae02-8326dc81bf0d" providerId="ADAL" clId="{4294E0E2-8C2C-EB42-BBB0-51BC48CC9712}" dt="2021-03-30T13:25:14.528" v="4848"/>
          <ac:spMkLst>
            <pc:docMk/>
            <pc:sldMk cId="341869239" sldId="291"/>
            <ac:spMk id="2" creationId="{04C15431-5FA9-BD4B-A698-E2433E5C6AB4}"/>
          </ac:spMkLst>
        </pc:spChg>
        <pc:spChg chg="mod">
          <ac:chgData name="Emily Beam" userId="936d34b1-6a49-4345-ae02-8326dc81bf0d" providerId="ADAL" clId="{4294E0E2-8C2C-EB42-BBB0-51BC48CC9712}" dt="2021-03-30T13:22:42.179" v="4713" actId="20577"/>
          <ac:spMkLst>
            <pc:docMk/>
            <pc:sldMk cId="341869239" sldId="291"/>
            <ac:spMk id="4" creationId="{F7F95123-1429-924B-ACB5-2B3E9BAF73BA}"/>
          </ac:spMkLst>
        </pc:spChg>
        <pc:spChg chg="mod">
          <ac:chgData name="Emily Beam" userId="936d34b1-6a49-4345-ae02-8326dc81bf0d" providerId="ADAL" clId="{4294E0E2-8C2C-EB42-BBB0-51BC48CC9712}" dt="2021-03-30T13:25:57.893" v="4877" actId="20577"/>
          <ac:spMkLst>
            <pc:docMk/>
            <pc:sldMk cId="341869239" sldId="291"/>
            <ac:spMk id="5" creationId="{89161C42-8550-9843-9AFE-95C31EABC5CE}"/>
          </ac:spMkLst>
        </pc:spChg>
        <pc:spChg chg="mod">
          <ac:chgData name="Emily Beam" userId="936d34b1-6a49-4345-ae02-8326dc81bf0d" providerId="ADAL" clId="{4294E0E2-8C2C-EB42-BBB0-51BC48CC9712}" dt="2021-03-30T13:24:02.622" v="4773" actId="207"/>
          <ac:spMkLst>
            <pc:docMk/>
            <pc:sldMk cId="341869239" sldId="291"/>
            <ac:spMk id="7" creationId="{0B428E77-E563-E748-9B7D-5BED5CE14977}"/>
          </ac:spMkLst>
        </pc:spChg>
        <pc:picChg chg="add mod">
          <ac:chgData name="Emily Beam" userId="936d34b1-6a49-4345-ae02-8326dc81bf0d" providerId="ADAL" clId="{4294E0E2-8C2C-EB42-BBB0-51BC48CC9712}" dt="2021-03-30T13:25:29.841" v="4854" actId="1036"/>
          <ac:picMkLst>
            <pc:docMk/>
            <pc:sldMk cId="341869239" sldId="291"/>
            <ac:picMk id="3" creationId="{F21EFA93-9232-6347-9083-A98B3B8DA18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3BB63-19E0-8D4A-BCB7-E04048DAF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>
                <a:latin typeface="Fira Sans Condensed" panose="020B050305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56859A-5D76-A440-96B2-7EF0CC0B2C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Fira Sans" panose="020B050305000002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3D894-2A11-5847-8AE4-14F9F0F90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22EAD-5C73-E946-8F46-E997CD57171E}" type="datetimeFigureOut">
              <a:rPr lang="en-US" smtClean="0"/>
              <a:t>3/30/21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575D8-6524-CC4F-A4B5-6F3A078BA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73CBB-E79C-D444-8EC4-175984F52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4FBA5-FCA4-F747-B177-D0F35CF2D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430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25F02-E0E0-E444-8EDC-0AAD819A2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983408-0A1F-8B45-AAF6-F2A1DDFF5E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58E65-31B3-0643-8525-F94310488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22EAD-5C73-E946-8F46-E997CD57171E}" type="datetimeFigureOut">
              <a:rPr lang="en-US" smtClean="0"/>
              <a:t>3/30/21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E22853-4382-B04C-9D47-78D856818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439CB-E674-C24A-A898-CFCCFEB77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4FBA5-FCA4-F747-B177-D0F35CF2D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20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1693F4-7A1A-144B-96C4-37C1871D85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E708FA-AC5B-0449-8B97-E7DD63582A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E4617-4B45-284F-B9EF-3AE43662D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22EAD-5C73-E946-8F46-E997CD57171E}" type="datetimeFigureOut">
              <a:rPr lang="en-US" smtClean="0"/>
              <a:t>3/30/21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95BC3-D432-C74E-AC05-CE40E153D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BFFFD-9E62-DE47-94AF-F5B47B651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4FBA5-FCA4-F747-B177-D0F35CF2D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25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2152C-89D0-234E-BD79-C049AAC2B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DE51A-A005-B042-BD0A-2C3F7CC4C3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3ABE89-46C8-A34A-802E-419575C81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22EAD-5C73-E946-8F46-E997CD57171E}" type="datetimeFigureOut">
              <a:rPr lang="en-US" smtClean="0"/>
              <a:t>3/30/21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2B6AA-43B4-0648-9DF1-52778E195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3D349-569E-1046-A5C4-505A08941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4FBA5-FCA4-F747-B177-D0F35CF2D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35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6E4A0-6221-4743-A11A-3A540ECE4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7CC6C-A682-8844-94E0-060E0CCA4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CCD84-DA10-C640-84E0-D42B95F21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22EAD-5C73-E946-8F46-E997CD57171E}" type="datetimeFigureOut">
              <a:rPr lang="en-US" smtClean="0"/>
              <a:t>3/30/21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D5B22-FDCB-7440-87B4-364C6EDAA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56F2A-ACF8-4B49-A561-2BAE51CC0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4FBA5-FCA4-F747-B177-D0F35CF2D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037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AE74B-CFDC-4643-A051-BF74FDD4C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1B900-BDBF-0F4C-B685-B5AE00FB47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B7968D-59AC-364B-A593-74C42275F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59DFC8-90FA-4846-B45C-C33AA802D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22EAD-5C73-E946-8F46-E997CD57171E}" type="datetimeFigureOut">
              <a:rPr lang="en-US" smtClean="0"/>
              <a:t>3/30/21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F79034-619B-E849-A903-5B36A7079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402E4-50DC-E34E-B564-18E361059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4FBA5-FCA4-F747-B177-D0F35CF2D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689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46935-D7C5-5B40-8859-2E258FFE9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F0DE5B-91FA-A846-A8FD-E7E97F9043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464623-398E-9A49-AF25-D86EF97B3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E54FBF-0171-E44F-9065-B94A0A41B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FF27A4-FAA1-C548-998D-FF4587CBFC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E611DD-46CE-0A4C-B969-62D737337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22EAD-5C73-E946-8F46-E997CD57171E}" type="datetimeFigureOut">
              <a:rPr lang="en-US" smtClean="0"/>
              <a:t>3/30/21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57EFE3-8F71-C943-98D9-C6C275A98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AEFA95-B649-5A4F-ADDE-8691D5676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4FBA5-FCA4-F747-B177-D0F35CF2D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20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C0DCE-8145-BC42-851A-B1A799A4C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C02E02-7CC4-3340-A8D3-888CB507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22EAD-5C73-E946-8F46-E997CD57171E}" type="datetimeFigureOut">
              <a:rPr lang="en-US" smtClean="0"/>
              <a:t>3/30/21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DAC4DA-BA60-544F-86A4-61AE816E6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A0522C-7E00-514D-B576-0865E1BAC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4FBA5-FCA4-F747-B177-D0F35CF2D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245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C3CFB0-C82B-864D-B3CC-E11C131B7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22EAD-5C73-E946-8F46-E997CD57171E}" type="datetimeFigureOut">
              <a:rPr lang="en-US" smtClean="0"/>
              <a:t>3/30/21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E51E8C-52F1-6648-A81D-384673BF9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C94BF1-B41A-EE46-A8D0-E77CFBC2A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4FBA5-FCA4-F747-B177-D0F35CF2D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05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9A9EE-BD74-1D40-80FD-D7189F9FB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BDDB5-497A-2C45-BA51-CC52B4BB2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AA4A57-5284-3648-B388-A4ED83BCF2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6264CE-872D-064E-9692-3FBCF12C1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22EAD-5C73-E946-8F46-E997CD57171E}" type="datetimeFigureOut">
              <a:rPr lang="en-US" smtClean="0"/>
              <a:t>3/30/21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1F298-5C98-804F-BDFF-095702F3A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F9FEE-B2B7-FF4A-933F-AB2C399DD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4FBA5-FCA4-F747-B177-D0F35CF2D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99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CDC99-8DFB-F342-AE92-221D95DCC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CDB60F-EAF8-6146-BE90-C8605743FB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07628D-788F-634C-8095-856EF7508C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317D98-BE0B-4B43-ADC1-EDAE66128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22EAD-5C73-E946-8F46-E997CD57171E}" type="datetimeFigureOut">
              <a:rPr lang="en-US" smtClean="0"/>
              <a:t>3/30/21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3162BD-596F-664B-8E7C-35E54D089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3C6C6-200C-E84F-84B0-9D7E23CDE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4FBA5-FCA4-F747-B177-D0F35CF2D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052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B14345-9491-B548-B9B4-269630BA8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5D578E-DDD3-984D-A145-231E7AB11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3ABAC1-C8BF-B840-9E1C-6BE00883FF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2EAD-5C73-E946-8F46-E997CD57171E}" type="datetimeFigureOut">
              <a:rPr lang="en-US" smtClean="0"/>
              <a:t>3/30/21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151B5E-D214-2B4C-B014-8803A4AED3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8E661-3EBC-364E-A3F4-2792EA9DE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4FBA5-FCA4-F747-B177-D0F35CF2D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497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Fira Sans Condensed" panose="020B05030500000200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8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color+picker" TargetMode="External"/><Relationship Id="rId2" Type="http://schemas.openxmlformats.org/officeDocument/2006/relationships/hyperlink" Target="http://www.stat.columbia.edu/~tzheng/files/Rcolor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henrywang.nl/ggplot2-theme-elements-demonstrati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rstudio/cheatsheets/blob/master/data-import.pdf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45BD7-902C-B74E-964A-266E68A4E9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116611"/>
          </a:xfrm>
        </p:spPr>
        <p:txBody>
          <a:bodyPr anchor="ctr">
            <a:normAutofit/>
          </a:bodyPr>
          <a:lstStyle/>
          <a:p>
            <a:r>
              <a:rPr lang="en-US" dirty="0"/>
              <a:t>Fun with {</a:t>
            </a:r>
            <a:r>
              <a:rPr lang="en-US" dirty="0">
                <a:ea typeface="Fira Code" panose="020B0809050000020004" pitchFamily="49" charset="0"/>
                <a:cs typeface="Fira Code" panose="020B0809050000020004" pitchFamily="49" charset="0"/>
              </a:rPr>
              <a:t>ggplot2</a:t>
            </a:r>
            <a:r>
              <a:rPr lang="en-US" dirty="0"/>
              <a:t>} </a:t>
            </a:r>
            <a:br>
              <a:rPr lang="en-US" dirty="0"/>
            </a:br>
            <a:r>
              <a:rPr lang="en-US" sz="5000" dirty="0"/>
              <a:t>(and {</a:t>
            </a:r>
            <a:r>
              <a:rPr lang="en-US" sz="5000" dirty="0" err="1">
                <a:ea typeface="Fira Code" panose="020B0809050000020004" pitchFamily="49" charset="0"/>
                <a:cs typeface="Fira Code" panose="020B0809050000020004" pitchFamily="49" charset="0"/>
              </a:rPr>
              <a:t>dplyr</a:t>
            </a:r>
            <a:r>
              <a:rPr lang="en-US" sz="5000" dirty="0"/>
              <a:t>})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7945F8-CCDA-B246-B1E8-76204055C27E}"/>
              </a:ext>
            </a:extLst>
          </p:cNvPr>
          <p:cNvSpPr txBox="1"/>
          <p:nvPr/>
        </p:nvSpPr>
        <p:spPr>
          <a:xfrm>
            <a:off x="0" y="6488668"/>
            <a:ext cx="19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ira Sans" panose="020B0503050000020004" pitchFamily="34" charset="0"/>
              </a:rPr>
              <a:t>HT: Andrew </a:t>
            </a:r>
            <a:r>
              <a:rPr lang="en-US" dirty="0" err="1">
                <a:latin typeface="Fira Sans" panose="020B0503050000020004" pitchFamily="34" charset="0"/>
              </a:rPr>
              <a:t>Heiss</a:t>
            </a:r>
            <a:endParaRPr lang="en-US" dirty="0"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085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29941-600D-DE42-AABA-1B304E773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summarize() + </a:t>
            </a: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group_by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()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40590-10F8-F440-9382-8CBF639CD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252934" cy="716704"/>
          </a:xfrm>
        </p:spPr>
        <p:txBody>
          <a:bodyPr>
            <a:normAutofit/>
          </a:bodyPr>
          <a:lstStyle/>
          <a:p>
            <a:r>
              <a:rPr lang="en-US" dirty="0">
                <a:ea typeface="Fira Code" panose="020B0809050000020004" pitchFamily="49" charset="0"/>
                <a:cs typeface="Fira Code" panose="020B0809050000020004" pitchFamily="49" charset="0"/>
              </a:rPr>
              <a:t>Now, combine </a:t>
            </a: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group_by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()</a:t>
            </a:r>
            <a:r>
              <a:rPr lang="en-US" dirty="0">
                <a:latin typeface="Fira Sans" panose="020B0503050000020004" pitchFamily="34" charset="0"/>
                <a:ea typeface="Fira Code" panose="020B0809050000020004" pitchFamily="49" charset="0"/>
                <a:cs typeface="Fira Code" panose="020B0809050000020004" pitchFamily="49" charset="0"/>
              </a:rPr>
              <a:t> </a:t>
            </a:r>
            <a:r>
              <a:rPr lang="en-US" dirty="0">
                <a:ea typeface="Fira Code" panose="020B0809050000020004" pitchFamily="49" charset="0"/>
                <a:cs typeface="Fira Code" panose="020B0809050000020004" pitchFamily="49" charset="0"/>
              </a:rPr>
              <a:t>with</a:t>
            </a:r>
            <a:r>
              <a:rPr lang="en-US" b="1" dirty="0">
                <a:latin typeface="Fira Sans" panose="020B0503050000020004" pitchFamily="34" charset="0"/>
                <a:ea typeface="Fira Code" panose="020B0809050000020004" pitchFamily="49" charset="0"/>
                <a:cs typeface="Fira Code" panose="020B0809050000020004" pitchFamily="49" charset="0"/>
              </a:rPr>
              <a:t> </a:t>
            </a:r>
            <a:r>
              <a:rPr lang="en-US" b="1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summarize()</a:t>
            </a:r>
            <a:endParaRPr lang="en-US" dirty="0">
              <a:latin typeface="Fira Code" panose="020B0809050000020004" pitchFamily="49" charset="0"/>
              <a:ea typeface="Fira Code" panose="020B0809050000020004" pitchFamily="49" charset="0"/>
              <a:cs typeface="Fira Code" panose="020B0809050000020004" pitchFamily="49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67A0D6-18B2-0A4D-8CA5-DA78A52D579B}"/>
              </a:ext>
            </a:extLst>
          </p:cNvPr>
          <p:cNvSpPr/>
          <p:nvPr/>
        </p:nvSpPr>
        <p:spPr>
          <a:xfrm>
            <a:off x="838198" y="2542329"/>
            <a:ext cx="7509736" cy="171841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gapminder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%&gt;% 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 </a:t>
            </a: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group_by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(continent) %&gt;% 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 summarize(</a:t>
            </a: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n_countries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= </a:t>
            </a: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n_distinct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(country),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           </a:t>
            </a: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avg_life_exp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= mean(</a:t>
            </a: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lifeExp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)) 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Fira Code" panose="020B0809050000020004" pitchFamily="49" charset="0"/>
              <a:ea typeface="Fira Code" panose="020B0809050000020004" pitchFamily="49" charset="0"/>
              <a:cs typeface="Fira Code" panose="020B0809050000020004" pitchFamily="49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E1ECF7-E97C-4C42-94A7-CC1E1E6FDB9D}"/>
              </a:ext>
            </a:extLst>
          </p:cNvPr>
          <p:cNvSpPr/>
          <p:nvPr/>
        </p:nvSpPr>
        <p:spPr>
          <a:xfrm>
            <a:off x="838198" y="4391146"/>
            <a:ext cx="7509736" cy="210172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## # A </a:t>
            </a:r>
            <a:r>
              <a:rPr lang="en-US" sz="11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tibble</a:t>
            </a:r>
            <a:r>
              <a:rPr lang="en-US" sz="11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: 5 x 3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##   continent </a:t>
            </a:r>
            <a:r>
              <a:rPr lang="en-US" sz="11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n_countries</a:t>
            </a:r>
            <a:r>
              <a:rPr lang="en-US" sz="11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</a:t>
            </a:r>
            <a:r>
              <a:rPr lang="en-US" sz="11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avg_life_exp</a:t>
            </a:r>
            <a:endParaRPr lang="en-US" sz="1100" dirty="0">
              <a:latin typeface="Fira Code" panose="020B0809050000020004" pitchFamily="49" charset="0"/>
              <a:ea typeface="Fira Code" panose="020B0809050000020004" pitchFamily="49" charset="0"/>
              <a:cs typeface="Fira Code" panose="020B0809050000020004" pitchFamily="49" charset="0"/>
            </a:endParaRPr>
          </a:p>
          <a:p>
            <a:pPr>
              <a:lnSpc>
                <a:spcPct val="150000"/>
              </a:lnSpc>
            </a:pPr>
            <a:r>
              <a:rPr lang="en-US" sz="11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##   &lt;</a:t>
            </a:r>
            <a:r>
              <a:rPr lang="en-US" sz="11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fct</a:t>
            </a:r>
            <a:r>
              <a:rPr lang="en-US" sz="11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&gt;           &lt;int&gt;        &lt;</a:t>
            </a:r>
            <a:r>
              <a:rPr lang="en-US" sz="11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dbl</a:t>
            </a:r>
            <a:r>
              <a:rPr lang="en-US" sz="11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&gt;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## 1 Africa             52         48.9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## 2 Americas           25         64.7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## 3 Asia               33         60.1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## 4 Europe             30         71.9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## 5 Oceania             2         74.3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7F98BA1-C3BD-2A44-9519-D15B33050400}"/>
              </a:ext>
            </a:extLst>
          </p:cNvPr>
          <p:cNvSpPr txBox="1">
            <a:spLocks/>
          </p:cNvSpPr>
          <p:nvPr/>
        </p:nvSpPr>
        <p:spPr>
          <a:xfrm>
            <a:off x="4593066" y="4391146"/>
            <a:ext cx="3754868" cy="470258"/>
          </a:xfrm>
          <a:prstGeom prst="rect">
            <a:avLst/>
          </a:prstGeom>
          <a:solidFill>
            <a:srgbClr val="00E9ED"/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Fira Sans Light" panose="020B040305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Fira Sans Light" panose="020B040305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Fira Sans Light" panose="020B040305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ira Sans Light" panose="020B040305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ira Sans Light" panose="020B04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ea typeface="Fira Code" panose="020B0809050000020004" pitchFamily="49" charset="0"/>
                <a:cs typeface="Fira Code" panose="020B0809050000020004" pitchFamily="49" charset="0"/>
                <a:sym typeface="Wingdings" pitchFamily="2" charset="2"/>
              </a:rPr>
              <a:t>&lt;-- ooh! We could plot this!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75540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BEA2D-73FA-1649-A153-73A1165E0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22F19-8B00-7F4E-9979-CA7C2881BB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6400CD-DB93-E848-86F2-482359C06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0"/>
            <a:ext cx="1061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02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29941-600D-DE42-AABA-1B304E773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ungroup()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40590-10F8-F440-9382-8CBF639CD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252934" cy="716704"/>
          </a:xfrm>
        </p:spPr>
        <p:txBody>
          <a:bodyPr>
            <a:normAutofit/>
          </a:bodyPr>
          <a:lstStyle/>
          <a:p>
            <a:r>
              <a:rPr lang="en-US" dirty="0">
                <a:ea typeface="Fira Code" panose="020B0809050000020004" pitchFamily="49" charset="0"/>
                <a:cs typeface="Fira Code" panose="020B0809050000020004" pitchFamily="49" charset="0"/>
              </a:rPr>
              <a:t>Why would I ever want to undo my hard work? </a:t>
            </a:r>
            <a:endParaRPr lang="en-US" dirty="0">
              <a:latin typeface="Fira Code" panose="020B0809050000020004" pitchFamily="49" charset="0"/>
              <a:ea typeface="Fira Code" panose="020B0809050000020004" pitchFamily="49" charset="0"/>
              <a:cs typeface="Fira Code" panose="020B0809050000020004" pitchFamily="49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67A0D6-18B2-0A4D-8CA5-DA78A52D579B}"/>
              </a:ext>
            </a:extLst>
          </p:cNvPr>
          <p:cNvSpPr/>
          <p:nvPr/>
        </p:nvSpPr>
        <p:spPr>
          <a:xfrm>
            <a:off x="838198" y="2542329"/>
            <a:ext cx="7509736" cy="171841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gapminder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%&gt;%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	</a:t>
            </a: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group_by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(country) %&gt;%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	mutate(</a:t>
            </a: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mn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= pop/mean(pop)) %&gt;%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	ungroup() 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Fira Code" panose="020B0809050000020004" pitchFamily="49" charset="0"/>
              <a:ea typeface="Fira Code" panose="020B0809050000020004" pitchFamily="49" charset="0"/>
              <a:cs typeface="Fira Code" panose="020B0809050000020004" pitchFamily="49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E1ECF7-E97C-4C42-94A7-CC1E1E6FDB9D}"/>
              </a:ext>
            </a:extLst>
          </p:cNvPr>
          <p:cNvSpPr/>
          <p:nvPr/>
        </p:nvSpPr>
        <p:spPr>
          <a:xfrm>
            <a:off x="838198" y="4391146"/>
            <a:ext cx="7509736" cy="210172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## # A </a:t>
            </a:r>
            <a:r>
              <a:rPr lang="en-US" sz="11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tibble</a:t>
            </a:r>
            <a:r>
              <a:rPr lang="en-US" sz="11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: 5 x 3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##   continent </a:t>
            </a:r>
            <a:r>
              <a:rPr lang="en-US" sz="11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n_countries</a:t>
            </a:r>
            <a:r>
              <a:rPr lang="en-US" sz="11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</a:t>
            </a:r>
            <a:r>
              <a:rPr lang="en-US" sz="11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avg_life_exp</a:t>
            </a:r>
            <a:endParaRPr lang="en-US" sz="1100" dirty="0">
              <a:latin typeface="Fira Code" panose="020B0809050000020004" pitchFamily="49" charset="0"/>
              <a:ea typeface="Fira Code" panose="020B0809050000020004" pitchFamily="49" charset="0"/>
              <a:cs typeface="Fira Code" panose="020B0809050000020004" pitchFamily="49" charset="0"/>
            </a:endParaRPr>
          </a:p>
          <a:p>
            <a:pPr>
              <a:lnSpc>
                <a:spcPct val="150000"/>
              </a:lnSpc>
            </a:pPr>
            <a:r>
              <a:rPr lang="en-US" sz="11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##   &lt;</a:t>
            </a:r>
            <a:r>
              <a:rPr lang="en-US" sz="11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fct</a:t>
            </a:r>
            <a:r>
              <a:rPr lang="en-US" sz="11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&gt;           &lt;int&gt;        &lt;</a:t>
            </a:r>
            <a:r>
              <a:rPr lang="en-US" sz="11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dbl</a:t>
            </a:r>
            <a:r>
              <a:rPr lang="en-US" sz="11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&gt;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## 1 Africa             52         48.9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## 2 Americas           25         64.7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## 3 Asia               33         60.1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## 4 Europe             30         71.9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## 5 Oceania             2         74.3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7F98BA1-C3BD-2A44-9519-D15B33050400}"/>
              </a:ext>
            </a:extLst>
          </p:cNvPr>
          <p:cNvSpPr txBox="1">
            <a:spLocks/>
          </p:cNvSpPr>
          <p:nvPr/>
        </p:nvSpPr>
        <p:spPr>
          <a:xfrm>
            <a:off x="4593066" y="4391146"/>
            <a:ext cx="3754868" cy="470258"/>
          </a:xfrm>
          <a:prstGeom prst="rect">
            <a:avLst/>
          </a:prstGeom>
          <a:solidFill>
            <a:srgbClr val="00E9ED"/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Fira Sans Light" panose="020B040305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Fira Sans Light" panose="020B040305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Fira Sans Light" panose="020B040305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ira Sans Light" panose="020B040305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ira Sans Light" panose="020B04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ea typeface="Fira Code" panose="020B0809050000020004" pitchFamily="49" charset="0"/>
                <a:cs typeface="Fira Code" panose="020B0809050000020004" pitchFamily="49" charset="0"/>
                <a:sym typeface="Wingdings" pitchFamily="2" charset="2"/>
              </a:rPr>
              <a:t>&lt;-- ooh! We could plot this!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10968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B592C0-362A-E648-9C55-42B387294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33158"/>
            <a:ext cx="10515600" cy="2852737"/>
          </a:xfrm>
        </p:spPr>
        <p:txBody>
          <a:bodyPr/>
          <a:lstStyle/>
          <a:p>
            <a:pPr algn="ctr"/>
            <a:r>
              <a:rPr lang="en-US" dirty="0"/>
              <a:t>{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ggplot2</a:t>
            </a:r>
            <a:r>
              <a:rPr lang="en-US" dirty="0"/>
              <a:t>} scales!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BD8AD2-82C9-594E-A90C-04488484D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430466"/>
            <a:ext cx="5588000" cy="43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095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F95123-1429-924B-ACB5-2B3E9BAF7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Scales: a one-line wonder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9161C42-8550-9843-9AFE-95C31EABC5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/>
              <a:t>General pattern </a:t>
            </a:r>
          </a:p>
          <a:p>
            <a:pPr algn="ctr"/>
            <a:r>
              <a:rPr lang="en-US" dirty="0" err="1"/>
              <a:t>scale_</a:t>
            </a:r>
            <a:r>
              <a:rPr lang="en-US" dirty="0" err="1">
                <a:solidFill>
                  <a:srgbClr val="0548FF"/>
                </a:solidFill>
              </a:rPr>
              <a:t>AESTHETIC</a:t>
            </a:r>
            <a:r>
              <a:rPr lang="en-US" dirty="0" err="1"/>
              <a:t>_</a:t>
            </a:r>
            <a:r>
              <a:rPr lang="en-US" dirty="0" err="1">
                <a:solidFill>
                  <a:srgbClr val="D53FDD"/>
                </a:solidFill>
              </a:rPr>
              <a:t>DETAILS</a:t>
            </a:r>
            <a:r>
              <a:rPr lang="en-US" dirty="0"/>
              <a:t>()</a:t>
            </a:r>
          </a:p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428E77-E563-E748-9B7D-5BED5CE14977}"/>
              </a:ext>
            </a:extLst>
          </p:cNvPr>
          <p:cNvSpPr/>
          <p:nvPr/>
        </p:nvSpPr>
        <p:spPr>
          <a:xfrm>
            <a:off x="814381" y="3282557"/>
            <a:ext cx="9200475" cy="213520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</a:rPr>
              <a:t>scale_</a:t>
            </a:r>
            <a:r>
              <a:rPr lang="en-US" dirty="0" err="1">
                <a:solidFill>
                  <a:srgbClr val="0548FF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x</a:t>
            </a: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</a:rPr>
              <a:t>_</a:t>
            </a:r>
            <a:r>
              <a:rPr lang="en-US" dirty="0" err="1">
                <a:solidFill>
                  <a:srgbClr val="D53FDD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continuous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</a:rPr>
              <a:t>()</a:t>
            </a:r>
            <a:br>
              <a:rPr lang="en-US" dirty="0">
                <a:latin typeface="Fira Code" panose="020B0809050000020004" pitchFamily="49" charset="0"/>
                <a:ea typeface="Fira Code" panose="020B0809050000020004" pitchFamily="49" charset="0"/>
              </a:rPr>
            </a:b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</a:rPr>
              <a:t>scale_</a:t>
            </a:r>
            <a:r>
              <a:rPr lang="en-US" dirty="0" err="1">
                <a:solidFill>
                  <a:srgbClr val="0548FF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y</a:t>
            </a: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</a:rPr>
              <a:t>_</a:t>
            </a:r>
            <a:r>
              <a:rPr lang="en-US" dirty="0" err="1">
                <a:solidFill>
                  <a:srgbClr val="D53FDD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reverse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</a:rPr>
              <a:t>()</a:t>
            </a:r>
            <a:br>
              <a:rPr lang="en-US" dirty="0">
                <a:latin typeface="Fira Code" panose="020B0809050000020004" pitchFamily="49" charset="0"/>
                <a:ea typeface="Fira Code" panose="020B0809050000020004" pitchFamily="49" charset="0"/>
              </a:rPr>
            </a:b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</a:rPr>
              <a:t>scale_</a:t>
            </a:r>
            <a:r>
              <a:rPr lang="en-US" dirty="0" err="1">
                <a:solidFill>
                  <a:srgbClr val="0548FF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color</a:t>
            </a: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</a:rPr>
              <a:t>_</a:t>
            </a:r>
            <a:r>
              <a:rPr lang="en-US" dirty="0" err="1">
                <a:solidFill>
                  <a:srgbClr val="D53FDD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viridis_c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</a:rPr>
              <a:t>()</a:t>
            </a:r>
            <a:br>
              <a:rPr lang="en-US" dirty="0">
                <a:latin typeface="Fira Code" panose="020B0809050000020004" pitchFamily="49" charset="0"/>
                <a:ea typeface="Fira Code" panose="020B0809050000020004" pitchFamily="49" charset="0"/>
              </a:rPr>
            </a:b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</a:rPr>
              <a:t>scale_</a:t>
            </a:r>
            <a:r>
              <a:rPr lang="en-US" dirty="0" err="1">
                <a:solidFill>
                  <a:srgbClr val="0548FF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shape</a:t>
            </a: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</a:rPr>
              <a:t>_</a:t>
            </a:r>
            <a:r>
              <a:rPr lang="en-US" dirty="0" err="1">
                <a:solidFill>
                  <a:srgbClr val="D53FDD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manual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</a:rPr>
              <a:t>(values = c(19, 13, 15))</a:t>
            </a:r>
            <a:br>
              <a:rPr lang="en-US" dirty="0">
                <a:latin typeface="Fira Code" panose="020B0809050000020004" pitchFamily="49" charset="0"/>
                <a:ea typeface="Fira Code" panose="020B0809050000020004" pitchFamily="49" charset="0"/>
              </a:rPr>
            </a:b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</a:rPr>
              <a:t>scale_</a:t>
            </a:r>
            <a:r>
              <a:rPr lang="en-US" dirty="0" err="1">
                <a:solidFill>
                  <a:srgbClr val="0548FF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fill</a:t>
            </a: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</a:rPr>
              <a:t>_</a:t>
            </a:r>
            <a:r>
              <a:rPr lang="en-US" dirty="0" err="1">
                <a:solidFill>
                  <a:srgbClr val="D53FDD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manual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</a:rPr>
              <a:t>(values = c("red", "orange", "blue"))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Fira Code" panose="020B0809050000020004" pitchFamily="49" charset="0"/>
              <a:ea typeface="Fira Code" panose="020B0809050000020004" pitchFamily="49" charset="0"/>
              <a:cs typeface="Fira Code" panose="020B080905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078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F95123-1429-924B-ACB5-2B3E9BAF7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9161C42-8550-9843-9AFE-95C31EABC5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/>
              <a:t>Using </a:t>
            </a:r>
            <a:r>
              <a:rPr lang="en-US" dirty="0">
                <a:solidFill>
                  <a:srgbClr val="D53FDD"/>
                </a:solidFill>
              </a:rPr>
              <a:t>manual</a:t>
            </a:r>
            <a:r>
              <a:rPr lang="en-US" dirty="0"/>
              <a:t>, you can feed the </a:t>
            </a:r>
            <a:r>
              <a:rPr lang="en-US"/>
              <a:t>scale specific colors</a:t>
            </a:r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r>
              <a:rPr lang="en-US" dirty="0"/>
              <a:t>R </a:t>
            </a:r>
            <a:r>
              <a:rPr lang="en-US" dirty="0">
                <a:hlinkClick r:id="rId2"/>
              </a:rPr>
              <a:t>standard colors</a:t>
            </a:r>
            <a:r>
              <a:rPr lang="en-US" dirty="0"/>
              <a:t>: </a:t>
            </a:r>
            <a:r>
              <a:rPr lang="en-US" dirty="0">
                <a:solidFill>
                  <a:srgbClr val="FF387C"/>
                </a:solidFill>
              </a:rPr>
              <a:t>white, black, chartreuse4, </a:t>
            </a:r>
            <a:r>
              <a:rPr lang="en-US" dirty="0"/>
              <a:t>etc. </a:t>
            </a:r>
          </a:p>
          <a:p>
            <a:r>
              <a:rPr lang="en-US" dirty="0">
                <a:hlinkClick r:id="rId3"/>
              </a:rPr>
              <a:t>Hex codes</a:t>
            </a:r>
            <a:r>
              <a:rPr lang="en-US" dirty="0"/>
              <a:t>: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2"/>
                </a:solidFill>
              </a:rPr>
              <a:t>#32a2a8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428E77-E563-E748-9B7D-5BED5CE14977}"/>
              </a:ext>
            </a:extLst>
          </p:cNvPr>
          <p:cNvSpPr/>
          <p:nvPr/>
        </p:nvSpPr>
        <p:spPr>
          <a:xfrm>
            <a:off x="1495762" y="3035815"/>
            <a:ext cx="9200475" cy="88870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</a:rPr>
              <a:t>scale_</a:t>
            </a:r>
            <a:r>
              <a:rPr lang="en-US" dirty="0" err="1">
                <a:solidFill>
                  <a:srgbClr val="0548FF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fill</a:t>
            </a: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</a:rPr>
              <a:t>_</a:t>
            </a:r>
            <a:r>
              <a:rPr lang="en-US" dirty="0" err="1">
                <a:solidFill>
                  <a:srgbClr val="D53FDD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manual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</a:rPr>
              <a:t>(values = c("</a:t>
            </a:r>
            <a:r>
              <a:rPr lang="en-US" dirty="0">
                <a:solidFill>
                  <a:srgbClr val="FF387C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chartreuse4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</a:rPr>
              <a:t>", "</a:t>
            </a:r>
            <a:r>
              <a:rPr lang="en-US" dirty="0">
                <a:solidFill>
                  <a:srgbClr val="FF387C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cornsilk4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</a:rPr>
              <a:t>", "</a:t>
            </a:r>
            <a:r>
              <a:rPr lang="en-US" dirty="0">
                <a:solidFill>
                  <a:srgbClr val="FF387C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black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</a:rPr>
              <a:t>", </a:t>
            </a:r>
            <a:r>
              <a:rPr lang="en-US" dirty="0">
                <a:solidFill>
                  <a:srgbClr val="00DFA9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"</a:t>
            </a:r>
            <a:r>
              <a:rPr lang="en-US" dirty="0">
                <a:solidFill>
                  <a:schemeClr val="accent2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#fc03b6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</a:rPr>
              <a:t>", "</a:t>
            </a:r>
            <a:r>
              <a:rPr lang="en-US" dirty="0">
                <a:solidFill>
                  <a:schemeClr val="accent2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#5c47d6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</a:rPr>
              <a:t>"))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Fira Code" panose="020B0809050000020004" pitchFamily="49" charset="0"/>
              <a:ea typeface="Fira Code" panose="020B0809050000020004" pitchFamily="49" charset="0"/>
              <a:cs typeface="Fira Code" panose="020B0809050000020004" pitchFamily="49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1EFA93-9232-6347-9083-A98B3B8DA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8511" y="4500946"/>
            <a:ext cx="4097726" cy="236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9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B592C0-362A-E648-9C55-42B387294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33158"/>
            <a:ext cx="10515600" cy="2852737"/>
          </a:xfrm>
        </p:spPr>
        <p:txBody>
          <a:bodyPr/>
          <a:lstStyle/>
          <a:p>
            <a:pPr algn="ctr"/>
            <a:r>
              <a:rPr lang="en-US" dirty="0"/>
              <a:t>{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ggplot2</a:t>
            </a:r>
            <a:r>
              <a:rPr lang="en-US" dirty="0"/>
              <a:t>} themes!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BD8AD2-82C9-594E-A90C-04488484D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430466"/>
            <a:ext cx="5588000" cy="43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94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1BA8EB-C761-1140-A0D5-2101D5E45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51543"/>
            <a:ext cx="10515600" cy="5625420"/>
          </a:xfrm>
        </p:spPr>
        <p:txBody>
          <a:bodyPr anchor="ctr">
            <a:normAutofit/>
          </a:bodyPr>
          <a:lstStyle/>
          <a:p>
            <a:pPr marL="1831975"/>
            <a:r>
              <a:rPr lang="en-US" sz="6000" b="1" dirty="0">
                <a:solidFill>
                  <a:srgbClr val="FF387C"/>
                </a:solidFill>
                <a:latin typeface="Fira Sans" panose="020B0503050000020004" pitchFamily="34" charset="0"/>
              </a:rPr>
              <a:t>Contrast</a:t>
            </a:r>
          </a:p>
          <a:p>
            <a:pPr marL="1831975"/>
            <a:r>
              <a:rPr lang="en-US" sz="6000" b="1" dirty="0">
                <a:solidFill>
                  <a:srgbClr val="FFB805"/>
                </a:solidFill>
                <a:latin typeface="Fira Sans" panose="020B0503050000020004" pitchFamily="34" charset="0"/>
              </a:rPr>
              <a:t>Repetition</a:t>
            </a:r>
          </a:p>
          <a:p>
            <a:pPr marL="1831975"/>
            <a:r>
              <a:rPr lang="en-US" sz="6000" b="1" dirty="0">
                <a:solidFill>
                  <a:srgbClr val="1F788C"/>
                </a:solidFill>
                <a:latin typeface="Fira Sans" panose="020B0503050000020004" pitchFamily="34" charset="0"/>
              </a:rPr>
              <a:t>Alignment</a:t>
            </a:r>
          </a:p>
          <a:p>
            <a:pPr marL="1831975"/>
            <a:r>
              <a:rPr lang="en-US" sz="6000" b="1" dirty="0">
                <a:solidFill>
                  <a:srgbClr val="0548FF"/>
                </a:solidFill>
                <a:latin typeface="Fira Sans" panose="020B0503050000020004" pitchFamily="34" charset="0"/>
              </a:rPr>
              <a:t>Proximity</a:t>
            </a:r>
          </a:p>
        </p:txBody>
      </p:sp>
    </p:spTree>
    <p:extLst>
      <p:ext uri="{BB962C8B-B14F-4D97-AF65-F5344CB8AC3E}">
        <p14:creationId xmlns:p14="http://schemas.microsoft.com/office/powerpoint/2010/main" val="929652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813E2-A341-674A-A20E-971B44FE4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Eight built-in themes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098DF5-AF4B-9D44-89DF-7B524DC3E94F}"/>
              </a:ext>
            </a:extLst>
          </p:cNvPr>
          <p:cNvSpPr txBox="1"/>
          <p:nvPr/>
        </p:nvSpPr>
        <p:spPr>
          <a:xfrm>
            <a:off x="362857" y="6313714"/>
            <a:ext cx="6157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https://henrywang.nl/ggplot2-theme-elements-demonstration/</a:t>
            </a:r>
            <a:r>
              <a:rPr lang="en-US" dirty="0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5D50A5D-D206-E943-9863-EADEA1C8530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0825"/>
            <a:ext cx="4636525" cy="286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DA1167-D87E-D145-AD48-E5E8B853BCED}"/>
              </a:ext>
            </a:extLst>
          </p:cNvPr>
          <p:cNvSpPr txBox="1"/>
          <p:nvPr/>
        </p:nvSpPr>
        <p:spPr>
          <a:xfrm>
            <a:off x="838200" y="4383314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ira Sans" panose="020B0503050000020004" pitchFamily="34" charset="0"/>
              </a:rPr>
              <a:t>Default: </a:t>
            </a: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</a:rPr>
              <a:t>theme_gray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</a:rPr>
              <a:t>()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17B1A0A-83BC-AF46-8A7F-4309CCC0C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277" y="1520825"/>
            <a:ext cx="4159704" cy="256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1978AC-12C0-4248-91D6-BEB1ED28256A}"/>
              </a:ext>
            </a:extLst>
          </p:cNvPr>
          <p:cNvSpPr txBox="1"/>
          <p:nvPr/>
        </p:nvSpPr>
        <p:spPr>
          <a:xfrm>
            <a:off x="6717277" y="4383314"/>
            <a:ext cx="2324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</a:rPr>
              <a:t>theme_minimal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</a:rPr>
              <a:t>()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87C621-CA98-574D-B0FD-1C1415FF3A19}"/>
              </a:ext>
            </a:extLst>
          </p:cNvPr>
          <p:cNvSpPr txBox="1"/>
          <p:nvPr/>
        </p:nvSpPr>
        <p:spPr>
          <a:xfrm>
            <a:off x="10676282" y="6221381"/>
            <a:ext cx="822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548FF"/>
                </a:solidFill>
                <a:latin typeface="Fira Sans" panose="020B0503050000020004" pitchFamily="34" charset="0"/>
              </a:rPr>
              <a:t>Easy</a:t>
            </a:r>
          </a:p>
        </p:txBody>
      </p:sp>
    </p:spTree>
    <p:extLst>
      <p:ext uri="{BB962C8B-B14F-4D97-AF65-F5344CB8AC3E}">
        <p14:creationId xmlns:p14="http://schemas.microsoft.com/office/powerpoint/2010/main" val="3146035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9AF80-003E-4F4B-BA99-95A9C2142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</a:rPr>
              <a:t>ggthemes</a:t>
            </a:r>
            <a:r>
              <a:rPr lang="en-US" dirty="0"/>
              <a:t>()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CF218E1-092B-434D-B5EA-264E8C2F0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859" y="1690688"/>
            <a:ext cx="7047759" cy="435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726BE6C-1B5E-664D-91E4-C64DCC39F8D3}"/>
              </a:ext>
            </a:extLst>
          </p:cNvPr>
          <p:cNvSpPr/>
          <p:nvPr/>
        </p:nvSpPr>
        <p:spPr>
          <a:xfrm>
            <a:off x="838198" y="2542329"/>
            <a:ext cx="3472543" cy="213520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library(</a:t>
            </a: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ggthemes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) 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chemeClr val="accent6">
                  <a:lumMod val="75000"/>
                </a:schemeClr>
              </a:solidFill>
              <a:latin typeface="Fira Code" panose="020B0809050000020004" pitchFamily="49" charset="0"/>
              <a:ea typeface="Fira Code" panose="020B0809050000020004" pitchFamily="49" charset="0"/>
              <a:cs typeface="Fira Code" panose="020B0809050000020004" pitchFamily="49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gdplifeplot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+ 	</a:t>
            </a: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theme_tufte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()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chemeClr val="accent6">
                  <a:lumMod val="75000"/>
                </a:schemeClr>
              </a:solidFill>
              <a:latin typeface="Fira Code" panose="020B0809050000020004" pitchFamily="49" charset="0"/>
              <a:ea typeface="Fira Code" panose="020B0809050000020004" pitchFamily="49" charset="0"/>
              <a:cs typeface="Fira Code" panose="020B08090500000200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D2738-7CBB-FC49-B9B5-D716491557C0}"/>
              </a:ext>
            </a:extLst>
          </p:cNvPr>
          <p:cNvSpPr txBox="1"/>
          <p:nvPr/>
        </p:nvSpPr>
        <p:spPr>
          <a:xfrm>
            <a:off x="10676282" y="6221381"/>
            <a:ext cx="822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548FF"/>
                </a:solidFill>
                <a:latin typeface="Fira Sans" panose="020B0503050000020004" pitchFamily="34" charset="0"/>
              </a:rPr>
              <a:t>Easy</a:t>
            </a:r>
          </a:p>
        </p:txBody>
      </p:sp>
    </p:spTree>
    <p:extLst>
      <p:ext uri="{BB962C8B-B14F-4D97-AF65-F5344CB8AC3E}">
        <p14:creationId xmlns:p14="http://schemas.microsoft.com/office/powerpoint/2010/main" val="3213815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AF3AD-11A5-2047-A548-020F23E68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3555C-CECF-9A43-9890-00942A3455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Review conceptual </a:t>
            </a: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</a:rPr>
              <a:t>dplyr</a:t>
            </a:r>
            <a:r>
              <a:rPr lang="en-US" dirty="0"/>
              <a:t> issues w/ 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mutate(), </a:t>
            </a: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group_by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(), </a:t>
            </a:r>
            <a:r>
              <a:rPr lang="en-US" dirty="0"/>
              <a:t>and 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ungroup()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ea typeface="Fira Code" panose="020B0809050000020004" pitchFamily="49" charset="0"/>
                <a:cs typeface="Fira Code" panose="020B0809050000020004" pitchFamily="49" charset="0"/>
              </a:rPr>
              <a:t>Scales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ea typeface="Fira Code" panose="020B0809050000020004" pitchFamily="49" charset="0"/>
                <a:cs typeface="Fira Code" panose="020B0809050000020004" pitchFamily="49" charset="0"/>
              </a:rPr>
              <a:t>Themes (and their elements) </a:t>
            </a:r>
          </a:p>
          <a:p>
            <a:pPr marL="514350" indent="-514350">
              <a:buAutoNum type="arabicPeriod"/>
            </a:pPr>
            <a:r>
              <a:rPr lang="en-US" dirty="0">
                <a:ea typeface="Fira Code" panose="020B0809050000020004" pitchFamily="49" charset="0"/>
                <a:cs typeface="Fira Code" panose="020B0809050000020004" pitchFamily="49" charset="0"/>
              </a:rPr>
              <a:t>Importing data + finding cool stuff</a:t>
            </a:r>
          </a:p>
          <a:p>
            <a:pPr marL="514350" indent="-514350">
              <a:buAutoNum type="arabicPeriod"/>
            </a:pPr>
            <a:endParaRPr lang="en-US" dirty="0">
              <a:ea typeface="Fira Code" panose="020B0809050000020004" pitchFamily="49" charset="0"/>
              <a:cs typeface="Fira Code" panose="020B0809050000020004" pitchFamily="49" charset="0"/>
            </a:endParaRPr>
          </a:p>
          <a:p>
            <a:pPr marL="514350" indent="-514350">
              <a:buAutoNum type="arabicPeriod"/>
            </a:pPr>
            <a:endParaRPr lang="en-US" dirty="0">
              <a:ea typeface="Fira Code" panose="020B0809050000020004" pitchFamily="49" charset="0"/>
              <a:cs typeface="Fira Code" panose="020B080905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3262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9AF80-003E-4F4B-BA99-95A9C2142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</a:rPr>
              <a:t>ggthemes</a:t>
            </a:r>
            <a:r>
              <a:rPr lang="en-US" dirty="0"/>
              <a:t>()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26BE6C-1B5E-664D-91E4-C64DCC39F8D3}"/>
              </a:ext>
            </a:extLst>
          </p:cNvPr>
          <p:cNvSpPr/>
          <p:nvPr/>
        </p:nvSpPr>
        <p:spPr>
          <a:xfrm>
            <a:off x="838198" y="2542329"/>
            <a:ext cx="3632202" cy="213520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library(</a:t>
            </a: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ggthemes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) 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chemeClr val="accent6">
                  <a:lumMod val="75000"/>
                </a:schemeClr>
              </a:solidFill>
              <a:latin typeface="Fira Code" panose="020B0809050000020004" pitchFamily="49" charset="0"/>
              <a:ea typeface="Fira Code" panose="020B0809050000020004" pitchFamily="49" charset="0"/>
              <a:cs typeface="Fira Code" panose="020B0809050000020004" pitchFamily="49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gdplifeplot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+ 	</a:t>
            </a: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theme_economist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()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chemeClr val="accent6">
                  <a:lumMod val="75000"/>
                </a:schemeClr>
              </a:solidFill>
              <a:latin typeface="Fira Code" panose="020B0809050000020004" pitchFamily="49" charset="0"/>
              <a:ea typeface="Fira Code" panose="020B0809050000020004" pitchFamily="49" charset="0"/>
              <a:cs typeface="Fira Code" panose="020B0809050000020004" pitchFamily="49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9484697-59C8-C14D-809E-EE7F0E11E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070" y="1683157"/>
            <a:ext cx="6241491" cy="385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1FC6F9-1371-BA46-9E40-457AEDA8B6B1}"/>
              </a:ext>
            </a:extLst>
          </p:cNvPr>
          <p:cNvSpPr txBox="1"/>
          <p:nvPr/>
        </p:nvSpPr>
        <p:spPr>
          <a:xfrm>
            <a:off x="10676282" y="6221381"/>
            <a:ext cx="822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548FF"/>
                </a:solidFill>
                <a:latin typeface="Fira Sans" panose="020B0503050000020004" pitchFamily="34" charset="0"/>
              </a:rPr>
              <a:t>Easy</a:t>
            </a:r>
          </a:p>
        </p:txBody>
      </p:sp>
    </p:spTree>
    <p:extLst>
      <p:ext uri="{BB962C8B-B14F-4D97-AF65-F5344CB8AC3E}">
        <p14:creationId xmlns:p14="http://schemas.microsoft.com/office/powerpoint/2010/main" val="9906162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9AF80-003E-4F4B-BA99-95A9C2142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you are feeling brave 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26BE6C-1B5E-664D-91E4-C64DCC39F8D3}"/>
              </a:ext>
            </a:extLst>
          </p:cNvPr>
          <p:cNvSpPr/>
          <p:nvPr/>
        </p:nvSpPr>
        <p:spPr>
          <a:xfrm>
            <a:off x="838200" y="1567543"/>
            <a:ext cx="4777293" cy="338554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 Fancy way to install package</a:t>
            </a:r>
          </a:p>
          <a:p>
            <a:pPr>
              <a:lnSpc>
                <a:spcPct val="150000"/>
              </a:lnSpc>
            </a:pPr>
            <a:r>
              <a:rPr lang="en-US" sz="16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install.packages</a:t>
            </a:r>
            <a:r>
              <a:rPr lang="en-US" sz="16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("</a:t>
            </a:r>
            <a:r>
              <a:rPr lang="en-US" sz="16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devtools</a:t>
            </a:r>
            <a:r>
              <a:rPr lang="en-US" sz="16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")</a:t>
            </a:r>
          </a:p>
          <a:p>
            <a:pPr>
              <a:lnSpc>
                <a:spcPct val="150000"/>
              </a:lnSpc>
            </a:pPr>
            <a:r>
              <a:rPr lang="en-US" sz="16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devtools</a:t>
            </a:r>
            <a:r>
              <a:rPr lang="en-US" sz="16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::</a:t>
            </a:r>
            <a:r>
              <a:rPr lang="en-US" sz="16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install_github</a:t>
            </a:r>
            <a:r>
              <a:rPr lang="en-US" sz="16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("</a:t>
            </a:r>
            <a:r>
              <a:rPr lang="en-US" sz="16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gadenbuie</a:t>
            </a:r>
            <a:r>
              <a:rPr lang="en-US" sz="16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/</a:t>
            </a:r>
            <a:r>
              <a:rPr lang="en-US" sz="16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ggpomological</a:t>
            </a:r>
            <a:r>
              <a:rPr lang="en-US" sz="16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")</a:t>
            </a:r>
          </a:p>
          <a:p>
            <a:pPr>
              <a:lnSpc>
                <a:spcPct val="150000"/>
              </a:lnSpc>
            </a:pPr>
            <a:endParaRPr lang="en-US" sz="1600" dirty="0">
              <a:latin typeface="Fira Code" panose="020B0809050000020004" pitchFamily="49" charset="0"/>
              <a:ea typeface="Fira Code" panose="020B0809050000020004" pitchFamily="49" charset="0"/>
              <a:cs typeface="Fira Code" panose="020B0809050000020004" pitchFamily="49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 Manually dl Homemade Apple font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library(</a:t>
            </a:r>
            <a:r>
              <a:rPr lang="en-US" sz="16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ggpomological</a:t>
            </a:r>
            <a:r>
              <a:rPr lang="en-US" sz="16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16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gdplifeplot</a:t>
            </a:r>
            <a:r>
              <a:rPr lang="en-US" sz="16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+ 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	</a:t>
            </a:r>
            <a:r>
              <a:rPr lang="en-US" sz="16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theme_pomological_fancy</a:t>
            </a:r>
            <a:r>
              <a:rPr lang="en-US" sz="16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()</a:t>
            </a:r>
            <a:endParaRPr lang="en-US" sz="1600" dirty="0">
              <a:solidFill>
                <a:schemeClr val="accent6">
                  <a:lumMod val="75000"/>
                </a:schemeClr>
              </a:solidFill>
              <a:latin typeface="Fira Code" panose="020B0809050000020004" pitchFamily="49" charset="0"/>
              <a:ea typeface="Fira Code" panose="020B0809050000020004" pitchFamily="49" charset="0"/>
              <a:cs typeface="Fira Code" panose="020B0809050000020004" pitchFamily="49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6AC340C-DF60-C34E-BF96-2503FC156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747" y="1567543"/>
            <a:ext cx="5632899" cy="347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B701FB-E833-734B-936B-368082E8A9FA}"/>
              </a:ext>
            </a:extLst>
          </p:cNvPr>
          <p:cNvSpPr txBox="1"/>
          <p:nvPr/>
        </p:nvSpPr>
        <p:spPr>
          <a:xfrm>
            <a:off x="10676282" y="6221381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548FF"/>
                </a:solidFill>
                <a:latin typeface="Fira Sans" panose="020B0503050000020004" pitchFamily="34" charset="0"/>
              </a:rPr>
              <a:t>Harder</a:t>
            </a:r>
          </a:p>
        </p:txBody>
      </p:sp>
    </p:spTree>
    <p:extLst>
      <p:ext uri="{BB962C8B-B14F-4D97-AF65-F5344CB8AC3E}">
        <p14:creationId xmlns:p14="http://schemas.microsoft.com/office/powerpoint/2010/main" val="2983267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9AF80-003E-4F4B-BA99-95A9C2142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you are feeling brave 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26BE6C-1B5E-664D-91E4-C64DCC39F8D3}"/>
              </a:ext>
            </a:extLst>
          </p:cNvPr>
          <p:cNvSpPr/>
          <p:nvPr/>
        </p:nvSpPr>
        <p:spPr>
          <a:xfrm>
            <a:off x="838200" y="1690688"/>
            <a:ext cx="4093756" cy="338554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 Install packages</a:t>
            </a:r>
          </a:p>
          <a:p>
            <a:pPr>
              <a:lnSpc>
                <a:spcPct val="150000"/>
              </a:lnSpc>
            </a:pPr>
            <a:r>
              <a:rPr lang="en-US" sz="16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install.packages</a:t>
            </a:r>
            <a:r>
              <a:rPr lang="en-US" sz="16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("</a:t>
            </a:r>
            <a:r>
              <a:rPr lang="en-US" sz="16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hrbrthemes</a:t>
            </a:r>
            <a:r>
              <a:rPr lang="en-US" sz="16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")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library(</a:t>
            </a:r>
            <a:r>
              <a:rPr lang="en-US" sz="16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hrbrthemes</a:t>
            </a:r>
            <a:r>
              <a:rPr lang="en-US" sz="16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)</a:t>
            </a:r>
          </a:p>
          <a:p>
            <a:pPr>
              <a:lnSpc>
                <a:spcPct val="150000"/>
              </a:lnSpc>
            </a:pPr>
            <a:endParaRPr lang="en-US" sz="1600" dirty="0">
              <a:latin typeface="Fira Code" panose="020B0809050000020004" pitchFamily="49" charset="0"/>
              <a:ea typeface="Fira Code" panose="020B0809050000020004" pitchFamily="49" charset="0"/>
              <a:cs typeface="Fira Code" panose="020B0809050000020004" pitchFamily="49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## Another one where you need to install fonts</a:t>
            </a:r>
          </a:p>
          <a:p>
            <a:pPr>
              <a:lnSpc>
                <a:spcPct val="150000"/>
              </a:lnSpc>
            </a:pPr>
            <a:endParaRPr lang="en-US" sz="1600" dirty="0">
              <a:latin typeface="Fira Code" panose="020B0809050000020004" pitchFamily="49" charset="0"/>
              <a:ea typeface="Fira Code" panose="020B0809050000020004" pitchFamily="49" charset="0"/>
              <a:cs typeface="Fira Code" panose="020B0809050000020004" pitchFamily="49" charset="0"/>
            </a:endParaRPr>
          </a:p>
          <a:p>
            <a:pPr>
              <a:lnSpc>
                <a:spcPct val="150000"/>
              </a:lnSpc>
            </a:pPr>
            <a:r>
              <a:rPr lang="en-US" sz="16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gdplifeplot</a:t>
            </a:r>
            <a:r>
              <a:rPr lang="en-US" sz="16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+ 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	</a:t>
            </a:r>
            <a:r>
              <a:rPr lang="en-US" sz="16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theme_ipsum_ps</a:t>
            </a:r>
            <a:r>
              <a:rPr lang="en-US" sz="16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()</a:t>
            </a:r>
            <a:endParaRPr lang="en-US" sz="1600" dirty="0">
              <a:solidFill>
                <a:schemeClr val="accent6">
                  <a:lumMod val="75000"/>
                </a:schemeClr>
              </a:solidFill>
              <a:latin typeface="Fira Code" panose="020B0809050000020004" pitchFamily="49" charset="0"/>
              <a:ea typeface="Fira Code" panose="020B0809050000020004" pitchFamily="49" charset="0"/>
              <a:cs typeface="Fira Code" panose="020B0809050000020004" pitchFamily="49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E4AB097-BDB8-8C49-A924-3EC63E6E3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155" y="1325563"/>
            <a:ext cx="6421845" cy="396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7F4381-A2F7-304D-9D77-AF1EF897B98F}"/>
              </a:ext>
            </a:extLst>
          </p:cNvPr>
          <p:cNvSpPr txBox="1"/>
          <p:nvPr/>
        </p:nvSpPr>
        <p:spPr>
          <a:xfrm>
            <a:off x="10676282" y="6221381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548FF"/>
                </a:solidFill>
                <a:latin typeface="Fira Sans" panose="020B0503050000020004" pitchFamily="34" charset="0"/>
              </a:rPr>
              <a:t>Harder</a:t>
            </a:r>
          </a:p>
        </p:txBody>
      </p:sp>
    </p:spTree>
    <p:extLst>
      <p:ext uri="{BB962C8B-B14F-4D97-AF65-F5344CB8AC3E}">
        <p14:creationId xmlns:p14="http://schemas.microsoft.com/office/powerpoint/2010/main" val="39373655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gplot2 Theme Elements Demonstration">
            <a:extLst>
              <a:ext uri="{FF2B5EF4-FFF2-40B4-BE49-F238E27FC236}">
                <a16:creationId xmlns:a16="http://schemas.microsoft.com/office/drawing/2014/main" id="{ACCAB169-4AF3-294A-B11E-DE9061291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0"/>
            <a:ext cx="93011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8119D5-B4B5-CD44-839C-F557671F0FB0}"/>
              </a:ext>
            </a:extLst>
          </p:cNvPr>
          <p:cNvSpPr txBox="1"/>
          <p:nvPr/>
        </p:nvSpPr>
        <p:spPr>
          <a:xfrm>
            <a:off x="10676282" y="6221381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548FF"/>
                </a:solidFill>
                <a:latin typeface="Fira Sans" panose="020B0503050000020004" pitchFamily="34" charset="0"/>
              </a:rPr>
              <a:t>Harder</a:t>
            </a:r>
          </a:p>
        </p:txBody>
      </p:sp>
    </p:spTree>
    <p:extLst>
      <p:ext uri="{BB962C8B-B14F-4D97-AF65-F5344CB8AC3E}">
        <p14:creationId xmlns:p14="http://schemas.microsoft.com/office/powerpoint/2010/main" val="41294458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30033-4DBD-174C-8D90-2ED6732AA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takes some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57703-6327-E340-AE66-4547E0140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80429" cy="4351338"/>
          </a:xfrm>
        </p:spPr>
        <p:txBody>
          <a:bodyPr/>
          <a:lstStyle/>
          <a:p>
            <a:r>
              <a:rPr lang="en-US" dirty="0"/>
              <a:t>A recommendation: </a:t>
            </a:r>
          </a:p>
          <a:p>
            <a:endParaRPr lang="en-US" dirty="0"/>
          </a:p>
          <a:p>
            <a:r>
              <a:rPr lang="en-US" dirty="0"/>
              <a:t>Until you build more comfort, use </a:t>
            </a: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</a:rPr>
              <a:t>ggThemeAssist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</a:rPr>
              <a:t>()</a:t>
            </a:r>
          </a:p>
          <a:p>
            <a:endParaRPr lang="en-US" dirty="0"/>
          </a:p>
          <a:p>
            <a:r>
              <a:rPr lang="en-US" dirty="0"/>
              <a:t>It will output code for you!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838A26-48AF-7041-A312-B5F0B3148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90688"/>
            <a:ext cx="5355590" cy="37374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288E8F-1BD4-044E-B98F-96AD619DA49B}"/>
              </a:ext>
            </a:extLst>
          </p:cNvPr>
          <p:cNvSpPr txBox="1"/>
          <p:nvPr/>
        </p:nvSpPr>
        <p:spPr>
          <a:xfrm>
            <a:off x="10676282" y="6221381"/>
            <a:ext cx="1303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548FF"/>
                </a:solidFill>
                <a:latin typeface="Fira Sans" panose="020B0503050000020004" pitchFamily="34" charset="0"/>
              </a:rPr>
              <a:t>Medium</a:t>
            </a:r>
          </a:p>
        </p:txBody>
      </p:sp>
    </p:spTree>
    <p:extLst>
      <p:ext uri="{BB962C8B-B14F-4D97-AF65-F5344CB8AC3E}">
        <p14:creationId xmlns:p14="http://schemas.microsoft.com/office/powerpoint/2010/main" val="678427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C62AD-DE54-C34E-86BD-405FFC58D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Saving your plots with </a:t>
            </a: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ggsave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()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CD2F3-7B91-864F-847B-A5358C07C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04395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Save your plot as an object</a:t>
            </a:r>
          </a:p>
          <a:p>
            <a:pPr marL="514350" indent="-514350">
              <a:buAutoNum type="arabicPeriod"/>
            </a:pPr>
            <a:r>
              <a:rPr lang="en-US" dirty="0"/>
              <a:t>Export that object to a file using </a:t>
            </a: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</a:rPr>
              <a:t>ggsave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</a:rPr>
              <a:t>()</a:t>
            </a:r>
          </a:p>
          <a:p>
            <a:pPr lvl="1" indent="0">
              <a:buNone/>
            </a:pPr>
            <a:r>
              <a:rPr lang="en-US" dirty="0">
                <a:ea typeface="Fira Code" panose="020B0809050000020004" pitchFamily="49" charset="0"/>
              </a:rPr>
              <a:t>Select file type</a:t>
            </a:r>
          </a:p>
          <a:p>
            <a:pPr lvl="1" indent="0">
              <a:buNone/>
            </a:pPr>
            <a:r>
              <a:rPr lang="en-US" dirty="0">
                <a:ea typeface="Fira Code" panose="020B0809050000020004" pitchFamily="49" charset="0"/>
              </a:rPr>
              <a:t>Select file size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A4A49E-E88C-B042-BF86-37F256CFCE19}"/>
              </a:ext>
            </a:extLst>
          </p:cNvPr>
          <p:cNvSpPr/>
          <p:nvPr/>
        </p:nvSpPr>
        <p:spPr>
          <a:xfrm>
            <a:off x="838200" y="3964957"/>
            <a:ext cx="10698480" cy="200439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 err="1">
                <a:solidFill>
                  <a:schemeClr val="accent6">
                    <a:lumMod val="75000"/>
                  </a:schemeClr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gdplifeplot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&lt;-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gapminder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%&gt;% 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 filter(year == "2007") %&gt;% 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ggplot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(mapping =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aes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(x =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gdpPercap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, y =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lifeExp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, color = continent, size = pop)) + 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geom_point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() + 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 scale_x_log10()</a:t>
            </a:r>
            <a:endParaRPr lang="en-US" sz="1400" dirty="0">
              <a:solidFill>
                <a:schemeClr val="accent6">
                  <a:lumMod val="75000"/>
                </a:schemeClr>
              </a:solidFill>
              <a:latin typeface="Fira Code" panose="020B0809050000020004" pitchFamily="49" charset="0"/>
              <a:ea typeface="Fira Code" panose="020B0809050000020004" pitchFamily="49" charset="0"/>
              <a:cs typeface="Fira Code" panose="020B0809050000020004" pitchFamily="49" charset="0"/>
            </a:endParaRPr>
          </a:p>
          <a:p>
            <a:pPr>
              <a:lnSpc>
                <a:spcPct val="150000"/>
              </a:lnSpc>
            </a:pPr>
            <a:r>
              <a:rPr lang="en-US" sz="14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ggsave</a:t>
            </a:r>
            <a:r>
              <a:rPr lang="en-US" sz="14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(filename = "</a:t>
            </a:r>
            <a:r>
              <a:rPr lang="en-US" sz="14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gdplifeplot.png</a:t>
            </a:r>
            <a:r>
              <a:rPr lang="en-US" sz="14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", plot = </a:t>
            </a:r>
            <a:r>
              <a:rPr lang="en-US" sz="1400" b="1" dirty="0" err="1">
                <a:solidFill>
                  <a:schemeClr val="accent6">
                    <a:lumMod val="75000"/>
                  </a:schemeClr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gdplifeplot</a:t>
            </a:r>
            <a:r>
              <a:rPr lang="en-US" sz="14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, width = 6, height = 4.5, units = "in")</a:t>
            </a:r>
          </a:p>
        </p:txBody>
      </p:sp>
    </p:spTree>
    <p:extLst>
      <p:ext uri="{BB962C8B-B14F-4D97-AF65-F5344CB8AC3E}">
        <p14:creationId xmlns:p14="http://schemas.microsoft.com/office/powerpoint/2010/main" val="27436491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931692-75CA-D741-A5F9-A6BE3E0A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Importing data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DC22D8-F797-7C48-ABA0-7273056B4C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980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946596B-C5DB-E14C-80E2-8FCFC0989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does data come from?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1C73F6F-8BA0-1042-979E-8ABCB381D5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AutoNum type="arabicPeriod"/>
            </a:pPr>
            <a:r>
              <a:rPr lang="en-US" dirty="0"/>
              <a:t>A package with data frames 			</a:t>
            </a:r>
            <a:endParaRPr lang="en-US" dirty="0">
              <a:latin typeface="Fira Code" panose="020B0809050000020004" pitchFamily="49" charset="0"/>
              <a:ea typeface="Fira Code" panose="020B0809050000020004" pitchFamily="49" charset="0"/>
            </a:endParaRPr>
          </a:p>
          <a:p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</a:rPr>
              <a:t>	library(</a:t>
            </a: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</a:rPr>
              <a:t>gapminder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</a:rPr>
              <a:t>)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dirty="0">
                <a:ea typeface="Fira Code" panose="020B0809050000020004" pitchFamily="49" charset="0"/>
              </a:rPr>
              <a:t>A 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</a:rPr>
              <a:t>csv</a:t>
            </a:r>
            <a:r>
              <a:rPr lang="en-US" dirty="0">
                <a:ea typeface="Fira Code" panose="020B0809050000020004" pitchFamily="49" charset="0"/>
              </a:rPr>
              <a:t> or Excel file </a:t>
            </a:r>
          </a:p>
          <a:p>
            <a:pPr lvl="1" indent="0">
              <a:buNone/>
            </a:pPr>
            <a:r>
              <a:rPr lang="en-US" dirty="0">
                <a:ea typeface="Fira Code" panose="020B0809050000020004" pitchFamily="49" charset="0"/>
              </a:rPr>
              <a:t>	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</a:rPr>
              <a:t>data2 &lt;- </a:t>
            </a: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</a:rPr>
              <a:t>read_csv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</a:rPr>
              <a:t>("</a:t>
            </a: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</a:rPr>
              <a:t>data.csv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</a:rPr>
              <a:t>")</a:t>
            </a:r>
          </a:p>
          <a:p>
            <a:pPr lvl="1" indent="0">
              <a:buNone/>
            </a:pPr>
            <a:r>
              <a:rPr lang="en-US" i="1" dirty="0">
                <a:ea typeface="Fira Code" panose="020B0809050000020004" pitchFamily="49" charset="0"/>
              </a:rPr>
              <a:t>	Uses </a:t>
            </a:r>
            <a:r>
              <a:rPr lang="en-US" i="1" dirty="0" err="1">
                <a:ea typeface="Fira Code" panose="020B0809050000020004" pitchFamily="49" charset="0"/>
              </a:rPr>
              <a:t>readr</a:t>
            </a:r>
            <a:r>
              <a:rPr lang="en-US" i="1" dirty="0">
                <a:ea typeface="Fira Code" panose="020B0809050000020004" pitchFamily="49" charset="0"/>
              </a:rPr>
              <a:t> package, part of </a:t>
            </a:r>
            <a:r>
              <a:rPr lang="en-US" i="1" dirty="0" err="1">
                <a:ea typeface="Fira Code" panose="020B0809050000020004" pitchFamily="49" charset="0"/>
              </a:rPr>
              <a:t>tidyverse</a:t>
            </a:r>
            <a:endParaRPr lang="en-US" i="1" dirty="0">
              <a:ea typeface="Fira Code" panose="020B0809050000020004" pitchFamily="49" charset="0"/>
            </a:endParaRPr>
          </a:p>
          <a:p>
            <a:pPr lvl="1" indent="0">
              <a:buNone/>
            </a:pPr>
            <a:endParaRPr lang="en-US" i="1" dirty="0">
              <a:ea typeface="Fira Code" panose="020B0809050000020004" pitchFamily="49" charset="0"/>
            </a:endParaRPr>
          </a:p>
          <a:p>
            <a:pPr lvl="1" indent="0">
              <a:buNone/>
            </a:pPr>
            <a:r>
              <a:rPr lang="en-US" dirty="0">
                <a:ea typeface="Fira Code" panose="020B0809050000020004" pitchFamily="49" charset="0"/>
              </a:rPr>
              <a:t>	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</a:rPr>
              <a:t>data2 &lt;- </a:t>
            </a: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</a:rPr>
              <a:t>read_excel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</a:rPr>
              <a:t>("data") </a:t>
            </a:r>
            <a:r>
              <a:rPr lang="en-US" i="1" dirty="0">
                <a:ea typeface="Fira Code" panose="020B0809050000020004" pitchFamily="49" charset="0"/>
              </a:rPr>
              <a:t>&lt;- can handle .</a:t>
            </a:r>
            <a:r>
              <a:rPr lang="en-US" i="1" dirty="0" err="1">
                <a:ea typeface="Fira Code" panose="020B0809050000020004" pitchFamily="49" charset="0"/>
              </a:rPr>
              <a:t>xls</a:t>
            </a:r>
            <a:r>
              <a:rPr lang="en-US" i="1" dirty="0">
                <a:ea typeface="Fira Code" panose="020B0809050000020004" pitchFamily="49" charset="0"/>
              </a:rPr>
              <a:t> &amp; .xlsx files</a:t>
            </a:r>
            <a:endParaRPr lang="en-US" dirty="0">
              <a:latin typeface="Fira Code" panose="020B0809050000020004" pitchFamily="49" charset="0"/>
              <a:ea typeface="Fira Code" panose="020B0809050000020004" pitchFamily="49" charset="0"/>
            </a:endParaRPr>
          </a:p>
          <a:p>
            <a:pPr lvl="1" indent="0">
              <a:buNone/>
            </a:pPr>
            <a:r>
              <a:rPr lang="en-US" i="1" dirty="0">
                <a:ea typeface="Fira Code" panose="020B0809050000020004" pitchFamily="49" charset="0"/>
              </a:rPr>
              <a:t>	Uses </a:t>
            </a:r>
            <a:r>
              <a:rPr lang="en-US" i="1" dirty="0" err="1">
                <a:ea typeface="Fira Code" panose="020B0809050000020004" pitchFamily="49" charset="0"/>
              </a:rPr>
              <a:t>readxl</a:t>
            </a:r>
            <a:r>
              <a:rPr lang="en-US" i="1" dirty="0">
                <a:ea typeface="Fira Code" panose="020B0809050000020004" pitchFamily="49" charset="0"/>
              </a:rPr>
              <a:t> package, part of </a:t>
            </a:r>
            <a:r>
              <a:rPr lang="en-US" i="1" dirty="0" err="1">
                <a:ea typeface="Fira Code" panose="020B0809050000020004" pitchFamily="49" charset="0"/>
              </a:rPr>
              <a:t>tidyverse</a:t>
            </a:r>
            <a:r>
              <a:rPr lang="en-US" i="1" dirty="0">
                <a:ea typeface="Fira Code" panose="020B0809050000020004" pitchFamily="49" charset="0"/>
              </a:rPr>
              <a:t> </a:t>
            </a:r>
            <a:endParaRPr lang="en-US" dirty="0">
              <a:latin typeface="Fira Code" panose="020B0809050000020004" pitchFamily="49" charset="0"/>
              <a:ea typeface="Fira Code" panose="020B0809050000020004" pitchFamily="49" charset="0"/>
            </a:endParaRPr>
          </a:p>
          <a:p>
            <a:r>
              <a:rPr lang="en-US" dirty="0">
                <a:ea typeface="Fira Code" panose="020B0809050000020004" pitchFamily="49" charset="0"/>
                <a:hlinkClick r:id="rId2"/>
              </a:rPr>
              <a:t>Lots of options </a:t>
            </a:r>
            <a:r>
              <a:rPr lang="en-US" dirty="0">
                <a:ea typeface="Fira Code" panose="020B0809050000020004" pitchFamily="49" charset="0"/>
              </a:rPr>
              <a:t>to help with cleanup! 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US" dirty="0">
                <a:ea typeface="Fira Code" panose="020B0809050000020004" pitchFamily="49" charset="0"/>
              </a:rPr>
              <a:t>Another source like </a:t>
            </a:r>
            <a:r>
              <a:rPr lang="en-US" dirty="0" err="1">
                <a:ea typeface="Fira Code" panose="020B0809050000020004" pitchFamily="49" charset="0"/>
              </a:rPr>
              <a:t>github</a:t>
            </a:r>
            <a:endParaRPr lang="en-US" dirty="0">
              <a:ea typeface="Fira Code" panose="020B0809050000020004" pitchFamily="49" charset="0"/>
            </a:endParaRPr>
          </a:p>
          <a:p>
            <a:r>
              <a:rPr lang="en-US" sz="2400" dirty="0">
                <a:latin typeface="Fira Code" panose="020B0809050000020004" pitchFamily="49" charset="0"/>
                <a:ea typeface="Fira Code" panose="020B0809050000020004" pitchFamily="49" charset="0"/>
              </a:rPr>
              <a:t>	</a:t>
            </a:r>
            <a:r>
              <a:rPr lang="en-US" sz="2400" dirty="0" err="1">
                <a:latin typeface="Fira Code" panose="020B0809050000020004" pitchFamily="49" charset="0"/>
                <a:ea typeface="Fira Code" panose="020B0809050000020004" pitchFamily="49" charset="0"/>
              </a:rPr>
              <a:t>devtools</a:t>
            </a:r>
            <a:r>
              <a:rPr lang="en-US" sz="2400" dirty="0">
                <a:latin typeface="Fira Code" panose="020B0809050000020004" pitchFamily="49" charset="0"/>
                <a:ea typeface="Fira Code" panose="020B0809050000020004" pitchFamily="49" charset="0"/>
              </a:rPr>
              <a:t>::</a:t>
            </a:r>
            <a:r>
              <a:rPr lang="en-US" sz="2400" dirty="0" err="1">
                <a:latin typeface="Fira Code" panose="020B0809050000020004" pitchFamily="49" charset="0"/>
                <a:ea typeface="Fira Code" panose="020B0809050000020004" pitchFamily="49" charset="0"/>
              </a:rPr>
              <a:t>install_github</a:t>
            </a:r>
            <a:r>
              <a:rPr lang="en-US" sz="2400" dirty="0">
                <a:latin typeface="Fira Code" panose="020B0809050000020004" pitchFamily="49" charset="0"/>
                <a:ea typeface="Fira Code" panose="020B0809050000020004" pitchFamily="49" charset="0"/>
              </a:rPr>
              <a:t>("</a:t>
            </a:r>
            <a:r>
              <a:rPr lang="en-US" sz="2400" dirty="0" err="1">
                <a:latin typeface="Fira Code" panose="020B0809050000020004" pitchFamily="49" charset="0"/>
                <a:ea typeface="Fira Code" panose="020B0809050000020004" pitchFamily="49" charset="0"/>
              </a:rPr>
              <a:t>mikeasilva</a:t>
            </a:r>
            <a:r>
              <a:rPr lang="en-US" sz="2400" dirty="0">
                <a:latin typeface="Fira Code" panose="020B0809050000020004" pitchFamily="49" charset="0"/>
                <a:ea typeface="Fira Code" panose="020B0809050000020004" pitchFamily="49" charset="0"/>
              </a:rPr>
              <a:t>/</a:t>
            </a:r>
            <a:r>
              <a:rPr lang="en-US" sz="2400" dirty="0" err="1">
                <a:latin typeface="Fira Code" panose="020B0809050000020004" pitchFamily="49" charset="0"/>
                <a:ea typeface="Fira Code" panose="020B0809050000020004" pitchFamily="49" charset="0"/>
              </a:rPr>
              <a:t>blsAPI</a:t>
            </a:r>
            <a:r>
              <a:rPr lang="en-US" sz="2400" dirty="0">
                <a:latin typeface="Fira Code" panose="020B0809050000020004" pitchFamily="49" charset="0"/>
                <a:ea typeface="Fira Code" panose="020B0809050000020004" pitchFamily="49" charset="0"/>
              </a:rPr>
              <a:t>")</a:t>
            </a:r>
            <a:endParaRPr lang="en-US" sz="2400" dirty="0">
              <a:latin typeface="Fira Code" panose="020B0809050000020004" pitchFamily="49" charset="0"/>
              <a:ea typeface="Fira Code" panose="020B0809050000020004" pitchFamily="49" charset="0"/>
              <a:cs typeface="Fira Code" panose="020B0809050000020004" pitchFamily="49" charset="0"/>
            </a:endParaRPr>
          </a:p>
          <a:p>
            <a:endParaRPr lang="en-US" dirty="0">
              <a:ea typeface="Fira Code" panose="020B08090500000200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12264C-F2E2-6445-8FAD-4A4A57A1C93D}"/>
              </a:ext>
            </a:extLst>
          </p:cNvPr>
          <p:cNvSpPr txBox="1"/>
          <p:nvPr/>
        </p:nvSpPr>
        <p:spPr>
          <a:xfrm>
            <a:off x="9612043" y="1825625"/>
            <a:ext cx="822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548FF"/>
                </a:solidFill>
                <a:latin typeface="Fira Sans" panose="020B0503050000020004" pitchFamily="34" charset="0"/>
              </a:rPr>
              <a:t>Easy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744AB2-9C44-1C42-8958-A1344A426967}"/>
              </a:ext>
            </a:extLst>
          </p:cNvPr>
          <p:cNvSpPr txBox="1"/>
          <p:nvPr/>
        </p:nvSpPr>
        <p:spPr>
          <a:xfrm>
            <a:off x="9612043" y="2573111"/>
            <a:ext cx="1303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548FF"/>
                </a:solidFill>
                <a:latin typeface="Fira Sans" panose="020B0503050000020004" pitchFamily="34" charset="0"/>
              </a:rPr>
              <a:t>Medium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B7DEA7-6325-B84E-B17C-56A8D5C86EF0}"/>
              </a:ext>
            </a:extLst>
          </p:cNvPr>
          <p:cNvSpPr txBox="1"/>
          <p:nvPr/>
        </p:nvSpPr>
        <p:spPr>
          <a:xfrm>
            <a:off x="9612043" y="5091339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548FF"/>
                </a:solidFill>
                <a:latin typeface="Fira Sans" panose="020B0503050000020004" pitchFamily="34" charset="0"/>
              </a:rPr>
              <a:t>Harder</a:t>
            </a:r>
          </a:p>
        </p:txBody>
      </p:sp>
    </p:spTree>
    <p:extLst>
      <p:ext uri="{BB962C8B-B14F-4D97-AF65-F5344CB8AC3E}">
        <p14:creationId xmlns:p14="http://schemas.microsoft.com/office/powerpoint/2010/main" val="8972180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F9A08-53F1-1B47-945A-643D67A6A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find cool, new stuff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575C7-4649-704A-B2A7-17381CDBF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When packages are hosted on repositories like CRAN, we can use our standard command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When packages are hosted elsewhere, we use </a:t>
            </a: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</a:rPr>
              <a:t>devtools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</a:rPr>
              <a:t>()</a:t>
            </a:r>
            <a:r>
              <a:rPr lang="en-US" dirty="0"/>
              <a:t> to install them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400" i="1" dirty="0"/>
              <a:t>The double colon tells R to look for the command in the </a:t>
            </a:r>
            <a:r>
              <a:rPr lang="en-US" sz="2400" i="1" dirty="0" err="1"/>
              <a:t>devtools</a:t>
            </a:r>
            <a:r>
              <a:rPr lang="en-US" sz="2400" i="1" dirty="0"/>
              <a:t> library , without even loading it!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BF31BD-64FA-7B47-A6A1-BC04BE68044C}"/>
              </a:ext>
            </a:extLst>
          </p:cNvPr>
          <p:cNvSpPr/>
          <p:nvPr/>
        </p:nvSpPr>
        <p:spPr>
          <a:xfrm>
            <a:off x="838200" y="2711092"/>
            <a:ext cx="10698480" cy="38856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install.packages</a:t>
            </a:r>
            <a:r>
              <a:rPr lang="en-US" sz="14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(“</a:t>
            </a:r>
            <a:r>
              <a:rPr lang="en-US" sz="14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ggThemeAssist</a:t>
            </a:r>
            <a:r>
              <a:rPr lang="en-US" sz="14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”)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68B8BE-1BE6-9845-B1F9-2F8F94FB68B6}"/>
              </a:ext>
            </a:extLst>
          </p:cNvPr>
          <p:cNvSpPr/>
          <p:nvPr/>
        </p:nvSpPr>
        <p:spPr>
          <a:xfrm>
            <a:off x="838200" y="4373694"/>
            <a:ext cx="10698480" cy="71013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latin typeface="Fira Code" panose="020B0809050000020004" pitchFamily="49" charset="0"/>
                <a:ea typeface="Fira Code" panose="020B0809050000020004" pitchFamily="49" charset="0"/>
              </a:rPr>
              <a:t># </a:t>
            </a:r>
            <a:r>
              <a:rPr lang="en-US" sz="1400" dirty="0" err="1">
                <a:latin typeface="Fira Code" panose="020B0809050000020004" pitchFamily="49" charset="0"/>
                <a:ea typeface="Fira Code" panose="020B0809050000020004" pitchFamily="49" charset="0"/>
              </a:rPr>
              <a:t>install.packages</a:t>
            </a:r>
            <a:r>
              <a:rPr lang="en-US" sz="1400" dirty="0">
                <a:latin typeface="Fira Code" panose="020B0809050000020004" pitchFamily="49" charset="0"/>
                <a:ea typeface="Fira Code" panose="020B0809050000020004" pitchFamily="49" charset="0"/>
              </a:rPr>
              <a:t>("</a:t>
            </a:r>
            <a:r>
              <a:rPr lang="en-US" sz="1400" dirty="0" err="1">
                <a:latin typeface="Fira Code" panose="020B0809050000020004" pitchFamily="49" charset="0"/>
                <a:ea typeface="Fira Code" panose="020B0809050000020004" pitchFamily="49" charset="0"/>
              </a:rPr>
              <a:t>devtools</a:t>
            </a:r>
            <a:r>
              <a:rPr lang="en-US" sz="1400" dirty="0">
                <a:latin typeface="Fira Code" panose="020B0809050000020004" pitchFamily="49" charset="0"/>
                <a:ea typeface="Fira Code" panose="020B0809050000020004" pitchFamily="49" charset="0"/>
              </a:rPr>
              <a:t>") </a:t>
            </a:r>
          </a:p>
          <a:p>
            <a:pPr>
              <a:lnSpc>
                <a:spcPct val="150000"/>
              </a:lnSpc>
            </a:pPr>
            <a:r>
              <a:rPr lang="en-US" sz="1400" dirty="0" err="1">
                <a:latin typeface="Fira Code" panose="020B0809050000020004" pitchFamily="49" charset="0"/>
                <a:ea typeface="Fira Code" panose="020B0809050000020004" pitchFamily="49" charset="0"/>
              </a:rPr>
              <a:t>devtools</a:t>
            </a:r>
            <a:r>
              <a:rPr lang="en-US" sz="1400" dirty="0">
                <a:latin typeface="Fira Code" panose="020B0809050000020004" pitchFamily="49" charset="0"/>
                <a:ea typeface="Fira Code" panose="020B0809050000020004" pitchFamily="49" charset="0"/>
              </a:rPr>
              <a:t>::</a:t>
            </a:r>
            <a:r>
              <a:rPr lang="en-US" sz="1400" dirty="0" err="1">
                <a:latin typeface="Fira Code" panose="020B0809050000020004" pitchFamily="49" charset="0"/>
                <a:ea typeface="Fira Code" panose="020B0809050000020004" pitchFamily="49" charset="0"/>
              </a:rPr>
              <a:t>install_github</a:t>
            </a:r>
            <a:r>
              <a:rPr lang="en-US" sz="1400" dirty="0">
                <a:latin typeface="Fira Code" panose="020B0809050000020004" pitchFamily="49" charset="0"/>
                <a:ea typeface="Fira Code" panose="020B0809050000020004" pitchFamily="49" charset="0"/>
              </a:rPr>
              <a:t>("</a:t>
            </a:r>
            <a:r>
              <a:rPr lang="en-US" sz="1400" dirty="0" err="1">
                <a:latin typeface="Fira Code" panose="020B0809050000020004" pitchFamily="49" charset="0"/>
                <a:ea typeface="Fira Code" panose="020B0809050000020004" pitchFamily="49" charset="0"/>
              </a:rPr>
              <a:t>ahmedmoustafa</a:t>
            </a:r>
            <a:r>
              <a:rPr lang="en-US" sz="1400" dirty="0">
                <a:latin typeface="Fira Code" panose="020B0809050000020004" pitchFamily="49" charset="0"/>
                <a:ea typeface="Fira Code" panose="020B0809050000020004" pitchFamily="49" charset="0"/>
              </a:rPr>
              <a:t>/evergreen")</a:t>
            </a:r>
            <a:endParaRPr lang="en-US" sz="1400" dirty="0">
              <a:latin typeface="Fira Code" panose="020B0809050000020004" pitchFamily="49" charset="0"/>
              <a:ea typeface="Fira Code" panose="020B0809050000020004" pitchFamily="49" charset="0"/>
              <a:cs typeface="Fira Code" panose="020B080905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870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259C3-7F49-D247-A600-9C994EA69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F8511-DA4D-DD48-BBDE-78DFF52613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1F2BEA-4C46-3B46-8A30-25D3C4216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086" y="1192439"/>
            <a:ext cx="60579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906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44C517-B0AA-5147-8F8A-D3173DD09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(Review) {</a:t>
            </a:r>
            <a:r>
              <a:rPr lang="en-US" dirty="0" err="1">
                <a:ea typeface="Fira Mono" panose="020B0509050000020004" pitchFamily="49" charset="0"/>
              </a:rPr>
              <a:t>dplyr</a:t>
            </a:r>
            <a:r>
              <a:rPr lang="en-US" dirty="0"/>
              <a:t>} issues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64BF2D-39EF-F545-A9F5-FC576C39CD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7031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2124F-40F0-6448-9B36-6DDBE686E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C8075-9690-954F-B426-7597C1AF2A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350D34-E070-BA45-8705-92DCC702AF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215900" y="0"/>
            <a:ext cx="1149208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E6E027-F757-FC46-BD5F-E59B90475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251" y="4001294"/>
            <a:ext cx="9058729" cy="1863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1692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D304B55-BD30-1340-9040-E339F8FDD32F}"/>
              </a:ext>
            </a:extLst>
          </p:cNvPr>
          <p:cNvSpPr/>
          <p:nvPr/>
        </p:nvSpPr>
        <p:spPr>
          <a:xfrm>
            <a:off x="3416896" y="5482304"/>
            <a:ext cx="5358205" cy="103489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library(evergreen)</a:t>
            </a:r>
          </a:p>
          <a:p>
            <a:pPr>
              <a:lnSpc>
                <a:spcPct val="150000"/>
              </a:lnSpc>
            </a:pPr>
            <a:r>
              <a:rPr lang="en-US" sz="14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gdplifeplot</a:t>
            </a:r>
            <a:r>
              <a:rPr lang="en-US" sz="14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+ 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 </a:t>
            </a:r>
            <a:r>
              <a:rPr lang="en-US" sz="14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scale_color_manual</a:t>
            </a:r>
            <a:r>
              <a:rPr lang="en-US" sz="14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(values = evergreen())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A49264B7-E65F-DE41-951E-24D8BC430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928" y="365125"/>
            <a:ext cx="8146143" cy="502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010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5503E-85E1-CC44-A7A2-393606F18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 about the pipe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%&gt;%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90495-2B5E-F84C-97EF-AD792CA6E5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we think about pipes? 		</a:t>
            </a:r>
            <a:r>
              <a:rPr lang="en-US" b="1" dirty="0"/>
              <a:t>	</a:t>
            </a:r>
            <a:r>
              <a:rPr lang="en-US" b="1" dirty="0">
                <a:latin typeface="Fira Sans" panose="020B0503050000020004" pitchFamily="34" charset="0"/>
              </a:rPr>
              <a:t>“and then”</a:t>
            </a:r>
          </a:p>
          <a:p>
            <a:endParaRPr lang="en-US" sz="4000" b="1" dirty="0">
              <a:solidFill>
                <a:schemeClr val="accent1">
                  <a:lumMod val="50000"/>
                </a:schemeClr>
              </a:solidFill>
              <a:latin typeface="Fira Code" panose="020B0809050000020004" pitchFamily="49" charset="0"/>
              <a:ea typeface="Fira Code" panose="020B0809050000020004" pitchFamily="49" charset="0"/>
              <a:cs typeface="Fira Code" panose="020B0809050000020004" pitchFamily="49" charset="0"/>
            </a:endParaRPr>
          </a:p>
          <a:p>
            <a:endParaRPr lang="en-US" sz="4000" b="1" dirty="0">
              <a:solidFill>
                <a:schemeClr val="accent1">
                  <a:lumMod val="50000"/>
                </a:schemeClr>
              </a:solidFill>
              <a:latin typeface="Fira Code" panose="020B0809050000020004" pitchFamily="49" charset="0"/>
              <a:ea typeface="Fira Code" panose="020B0809050000020004" pitchFamily="49" charset="0"/>
              <a:cs typeface="Fira Code" panose="020B0809050000020004" pitchFamily="49" charset="0"/>
            </a:endParaRPr>
          </a:p>
          <a:p>
            <a:endParaRPr lang="en-US" sz="4000" b="1" dirty="0">
              <a:solidFill>
                <a:schemeClr val="accent1">
                  <a:lumMod val="50000"/>
                </a:schemeClr>
              </a:solidFill>
              <a:latin typeface="Fira Code" panose="020B0809050000020004" pitchFamily="49" charset="0"/>
              <a:ea typeface="Fira Code" panose="020B0809050000020004" pitchFamily="49" charset="0"/>
              <a:cs typeface="Fira Code" panose="020B0809050000020004" pitchFamily="49" charset="0"/>
            </a:endParaRPr>
          </a:p>
          <a:p>
            <a:r>
              <a:rPr lang="en-US" dirty="0">
                <a:ea typeface="Fira Code" panose="020B0809050000020004" pitchFamily="49" charset="0"/>
                <a:cs typeface="Fira Code" panose="020B0809050000020004" pitchFamily="49" charset="0"/>
              </a:rPr>
              <a:t>Take the </a:t>
            </a:r>
            <a:r>
              <a:rPr lang="en-US" b="1" dirty="0" err="1">
                <a:solidFill>
                  <a:srgbClr val="C00000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gapminder</a:t>
            </a:r>
            <a:r>
              <a:rPr lang="en-US" dirty="0">
                <a:ea typeface="Fira Code" panose="020B0809050000020004" pitchFamily="49" charset="0"/>
                <a:cs typeface="Fira Code" panose="020B0809050000020004" pitchFamily="49" charset="0"/>
              </a:rPr>
              <a:t> data set, </a:t>
            </a:r>
            <a:r>
              <a:rPr lang="en-US" b="1" dirty="0">
                <a:latin typeface="Fira Sans" panose="020B0503050000020004" pitchFamily="34" charset="0"/>
                <a:ea typeface="Fira Code" panose="020B0809050000020004" pitchFamily="49" charset="0"/>
                <a:cs typeface="Fira Code" panose="020B0809050000020004" pitchFamily="49" charset="0"/>
              </a:rPr>
              <a:t>and then </a:t>
            </a:r>
            <a:r>
              <a:rPr lang="en-US" b="1" dirty="0">
                <a:solidFill>
                  <a:srgbClr val="7030A0"/>
                </a:solidFill>
                <a:ea typeface="Fira Code" panose="020B0809050000020004" pitchFamily="49" charset="0"/>
                <a:cs typeface="Fira Code" panose="020B0809050000020004" pitchFamily="49" charset="0"/>
              </a:rPr>
              <a:t>filter it to only 2002</a:t>
            </a:r>
            <a:r>
              <a:rPr lang="en-US" dirty="0">
                <a:ea typeface="Fira Code" panose="020B0809050000020004" pitchFamily="49" charset="0"/>
                <a:cs typeface="Fira Code" panose="020B0809050000020004" pitchFamily="49" charset="0"/>
              </a:rPr>
              <a:t>, </a:t>
            </a:r>
            <a:r>
              <a:rPr lang="en-US" b="1" dirty="0">
                <a:latin typeface="Fira Sans" panose="020B0503050000020004" pitchFamily="34" charset="0"/>
                <a:ea typeface="Fira Code" panose="020B0809050000020004" pitchFamily="49" charset="0"/>
                <a:cs typeface="Fira Code" panose="020B0809050000020004" pitchFamily="49" charset="0"/>
              </a:rPr>
              <a:t>and then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ea typeface="Fira Code" panose="020B0809050000020004" pitchFamily="49" charset="0"/>
                <a:cs typeface="Fira Code" panose="020B0809050000020004" pitchFamily="49" charset="0"/>
              </a:rPr>
              <a:t>make a new variable,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log_gdpPercap</a:t>
            </a:r>
            <a:r>
              <a:rPr lang="en-US" dirty="0">
                <a:ea typeface="Fira Code" panose="020B0809050000020004" pitchFamily="49" charset="0"/>
                <a:cs typeface="Fira Code" panose="020B0809050000020004" pitchFamily="49" charset="0"/>
              </a:rPr>
              <a:t>, equal to the log of per-capita GDP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D736E7-9EA1-6140-89EA-74BFC4266D0C}"/>
              </a:ext>
            </a:extLst>
          </p:cNvPr>
          <p:cNvSpPr/>
          <p:nvPr/>
        </p:nvSpPr>
        <p:spPr>
          <a:xfrm>
            <a:off x="838200" y="2598003"/>
            <a:ext cx="10178143" cy="170642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C00000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gapminder</a:t>
            </a:r>
            <a:r>
              <a:rPr lang="en-US" sz="24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%&gt;%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	</a:t>
            </a:r>
            <a:r>
              <a:rPr lang="en-US" sz="2400" dirty="0">
                <a:solidFill>
                  <a:srgbClr val="7030A0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filter(year == 2002) </a:t>
            </a:r>
            <a:r>
              <a:rPr lang="en-US" sz="24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%&gt;%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	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mutate(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log_gdpPercap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= log(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gdpPercap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))</a:t>
            </a:r>
          </a:p>
        </p:txBody>
      </p:sp>
    </p:spTree>
    <p:extLst>
      <p:ext uri="{BB962C8B-B14F-4D97-AF65-F5344CB8AC3E}">
        <p14:creationId xmlns:p14="http://schemas.microsoft.com/office/powerpoint/2010/main" val="1254943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29941-600D-DE42-AABA-1B304E773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mutate()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40590-10F8-F440-9382-8CBF639CD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 dirty="0"/>
              <a:t>Add a new column to your frame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You can make a bunch!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E74C8E-17F8-1A4B-A7C6-69B36B8B7FF4}"/>
              </a:ext>
            </a:extLst>
          </p:cNvPr>
          <p:cNvSpPr/>
          <p:nvPr/>
        </p:nvSpPr>
        <p:spPr>
          <a:xfrm>
            <a:off x="838200" y="2723956"/>
            <a:ext cx="5041279" cy="130292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solidFill>
                  <a:srgbClr val="C00000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gapminder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%&gt;% 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	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mutate(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log_gdpPercap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= 	log(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gdpPercap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))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67A0D6-18B2-0A4D-8CA5-DA78A52D579B}"/>
              </a:ext>
            </a:extLst>
          </p:cNvPr>
          <p:cNvSpPr/>
          <p:nvPr/>
        </p:nvSpPr>
        <p:spPr>
          <a:xfrm>
            <a:off x="838200" y="5232972"/>
            <a:ext cx="6627607" cy="130292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solidFill>
                  <a:srgbClr val="C00000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gapminder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%&gt;% 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	 mutate(</a:t>
            </a: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gdp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= </a:t>
            </a: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gdpPercap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* 	pop, 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		</a:t>
            </a: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pop_mill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= round(pop / 1000000))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Fira Code" panose="020B0809050000020004" pitchFamily="49" charset="0"/>
              <a:ea typeface="Fira Code" panose="020B0809050000020004" pitchFamily="49" charset="0"/>
              <a:cs typeface="Fira Code" panose="020B0809050000020004" pitchFamily="49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73524B-289F-4E44-BE69-9E8F74C8F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604" y="0"/>
            <a:ext cx="58801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962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29941-600D-DE42-AABA-1B304E773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mutate()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40590-10F8-F440-9382-8CBF639CD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 dirty="0"/>
              <a:t>Combines well with </a:t>
            </a: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ifelse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() </a:t>
            </a:r>
            <a:r>
              <a:rPr lang="en-US" dirty="0"/>
              <a:t>statements</a:t>
            </a:r>
          </a:p>
          <a:p>
            <a:endParaRPr lang="en-US" dirty="0"/>
          </a:p>
          <a:p>
            <a:endParaRPr lang="en-US" sz="22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E74C8E-17F8-1A4B-A7C6-69B36B8B7FF4}"/>
              </a:ext>
            </a:extLst>
          </p:cNvPr>
          <p:cNvSpPr/>
          <p:nvPr/>
        </p:nvSpPr>
        <p:spPr>
          <a:xfrm>
            <a:off x="838198" y="4337399"/>
            <a:ext cx="10737030" cy="88742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solidFill>
                  <a:srgbClr val="C00000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gapminder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%&gt;% 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mutate(after_1960 = </a:t>
            </a: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ifelse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(</a:t>
            </a:r>
            <a:r>
              <a:rPr lang="en-US" dirty="0">
                <a:solidFill>
                  <a:srgbClr val="7030A0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year &gt; 1960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TRUE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, </a:t>
            </a:r>
            <a:r>
              <a:rPr lang="en-US" dirty="0">
                <a:solidFill>
                  <a:srgbClr val="C00000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FALSE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))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Fira Code" panose="020B0809050000020004" pitchFamily="49" charset="0"/>
              <a:ea typeface="Fira Code" panose="020B0809050000020004" pitchFamily="49" charset="0"/>
              <a:cs typeface="Fira Code" panose="020B0809050000020004" pitchFamily="49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67A0D6-18B2-0A4D-8CA5-DA78A52D579B}"/>
              </a:ext>
            </a:extLst>
          </p:cNvPr>
          <p:cNvSpPr/>
          <p:nvPr/>
        </p:nvSpPr>
        <p:spPr>
          <a:xfrm>
            <a:off x="838198" y="2915000"/>
            <a:ext cx="6078969" cy="47025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ifelse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(</a:t>
            </a:r>
            <a:r>
              <a:rPr lang="en-US" dirty="0">
                <a:solidFill>
                  <a:srgbClr val="7030A0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TEST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VALUE_IF_TRUE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, </a:t>
            </a:r>
            <a:r>
              <a:rPr lang="en-US" dirty="0">
                <a:solidFill>
                  <a:srgbClr val="C00000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VALUE_IF_FALSE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)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Fira Code" panose="020B0809050000020004" pitchFamily="49" charset="0"/>
              <a:ea typeface="Fira Code" panose="020B0809050000020004" pitchFamily="49" charset="0"/>
              <a:cs typeface="Fira Code" panose="020B08090500000200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803A2F-FB9F-7742-B5C2-3458B9525A8F}"/>
              </a:ext>
            </a:extLst>
          </p:cNvPr>
          <p:cNvSpPr txBox="1"/>
          <p:nvPr/>
        </p:nvSpPr>
        <p:spPr>
          <a:xfrm>
            <a:off x="838198" y="5297436"/>
            <a:ext cx="37273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Fira Sans Light" panose="020B0403050000020004" pitchFamily="34" charset="0"/>
              </a:rPr>
              <a:t>Or, make it a text variable</a:t>
            </a:r>
          </a:p>
          <a:p>
            <a:endParaRPr lang="en-US" sz="2400" dirty="0">
              <a:latin typeface="Fira Sans Light" panose="020B04030500000200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C4471C-BABD-4E4D-AE8E-6392AE0FA3B1}"/>
              </a:ext>
            </a:extLst>
          </p:cNvPr>
          <p:cNvSpPr/>
          <p:nvPr/>
        </p:nvSpPr>
        <p:spPr>
          <a:xfrm>
            <a:off x="838198" y="5868189"/>
            <a:ext cx="10737030" cy="88742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solidFill>
                  <a:srgbClr val="C00000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gapminder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%&gt;% 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mutate(after_1960_v2 = </a:t>
            </a: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ifelse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(</a:t>
            </a:r>
            <a:r>
              <a:rPr lang="en-US" dirty="0">
                <a:solidFill>
                  <a:srgbClr val="7030A0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year &gt; 1960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“After 1960”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, </a:t>
            </a:r>
            <a:r>
              <a:rPr lang="en-US" dirty="0">
                <a:solidFill>
                  <a:srgbClr val="C00000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“Before 1960”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))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Fira Code" panose="020B0809050000020004" pitchFamily="49" charset="0"/>
              <a:ea typeface="Fira Code" panose="020B0809050000020004" pitchFamily="49" charset="0"/>
              <a:cs typeface="Fira Code" panose="020B08090500000200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5F5C0A-EAC8-3B41-8200-B143173CD222}"/>
              </a:ext>
            </a:extLst>
          </p:cNvPr>
          <p:cNvSpPr txBox="1"/>
          <p:nvPr/>
        </p:nvSpPr>
        <p:spPr>
          <a:xfrm>
            <a:off x="838198" y="3694031"/>
            <a:ext cx="7249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Fira Sans Light" panose="020B04030500000200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Create a logical variable equal to true if year &gt; 1960</a:t>
            </a:r>
          </a:p>
          <a:p>
            <a:endParaRPr lang="en-US" sz="2400" dirty="0">
              <a:latin typeface="Fira Sans Light" panose="020B04030500000200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8F985C-4DC2-2D41-AC4F-663A885C1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7028" y="365125"/>
            <a:ext cx="3378200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590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91FAB-DF39-B249-8B8D-96E12B9F7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0985E-9877-7A4F-8D94-8F2F08AD8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1051DE-EDCE-CC46-A105-DEB6498D5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0"/>
            <a:ext cx="1112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30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29941-600D-DE42-AABA-1B304E773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summarize() + </a:t>
            </a: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group_by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()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40590-10F8-F440-9382-8CBF639CD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252934" cy="466725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summarize() </a:t>
            </a:r>
            <a:r>
              <a:rPr lang="en-US" dirty="0"/>
              <a:t>will calculate a summary stat for an entire frame. Here we have two in one expression:</a:t>
            </a:r>
          </a:p>
          <a:p>
            <a:endParaRPr lang="en-US" dirty="0"/>
          </a:p>
          <a:p>
            <a:endParaRPr lang="en-US" sz="22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But, we often don’t want just one number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67A0D6-18B2-0A4D-8CA5-DA78A52D579B}"/>
              </a:ext>
            </a:extLst>
          </p:cNvPr>
          <p:cNvSpPr/>
          <p:nvPr/>
        </p:nvSpPr>
        <p:spPr>
          <a:xfrm>
            <a:off x="838198" y="2915000"/>
            <a:ext cx="7509736" cy="88742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gapminder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%&gt;% summarize(</a:t>
            </a: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mean_life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= mean(</a:t>
            </a: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lifeExp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),</a:t>
            </a:r>
            <a:b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</a:b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                        </a:t>
            </a: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min_life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= min(</a:t>
            </a: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lifeExp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))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Fira Code" panose="020B0809050000020004" pitchFamily="49" charset="0"/>
              <a:ea typeface="Fira Code" panose="020B0809050000020004" pitchFamily="49" charset="0"/>
              <a:cs typeface="Fira Code" panose="020B0809050000020004" pitchFamily="49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E1ECF7-E97C-4C42-94A7-CC1E1E6FDB9D}"/>
              </a:ext>
            </a:extLst>
          </p:cNvPr>
          <p:cNvSpPr/>
          <p:nvPr/>
        </p:nvSpPr>
        <p:spPr>
          <a:xfrm>
            <a:off x="838198" y="4001294"/>
            <a:ext cx="7509736" cy="171841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## # A </a:t>
            </a: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tibble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: 1 x 2 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## </a:t>
            </a: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mean_life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</a:t>
            </a: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min_life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## &lt;</a:t>
            </a: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dbl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&gt; &lt;</a:t>
            </a: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dbl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&gt; 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## 1 59.5 23.6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Fira Code" panose="020B0809050000020004" pitchFamily="49" charset="0"/>
              <a:ea typeface="Fira Code" panose="020B0809050000020004" pitchFamily="49" charset="0"/>
              <a:cs typeface="Fira Code" panose="020B080905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283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29941-600D-DE42-AABA-1B304E773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summarize() + </a:t>
            </a: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group_by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()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40590-10F8-F440-9382-8CBF639CD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252934" cy="716704"/>
          </a:xfrm>
        </p:spPr>
        <p:txBody>
          <a:bodyPr>
            <a:normAutofit fontScale="85000" lnSpcReduction="20000"/>
          </a:bodyPr>
          <a:lstStyle/>
          <a:p>
            <a:r>
              <a:rPr lang="en-US" sz="2400" b="1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group_by</a:t>
            </a:r>
            <a:r>
              <a:rPr lang="en-US" sz="2400" b="1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()</a:t>
            </a:r>
            <a:r>
              <a:rPr lang="en-US" sz="2400" b="1" dirty="0">
                <a:latin typeface="Fira Sans" panose="020B0503050000020004" pitchFamily="34" charset="0"/>
                <a:ea typeface="Fira Code" panose="020B0809050000020004" pitchFamily="49" charset="0"/>
                <a:cs typeface="Fira Code" panose="020B0809050000020004" pitchFamily="49" charset="0"/>
              </a:rPr>
              <a:t> </a:t>
            </a:r>
            <a:r>
              <a:rPr lang="en-US" sz="2400" dirty="0"/>
              <a:t>will create groups based on the expressions listed. </a:t>
            </a:r>
          </a:p>
          <a:p>
            <a:r>
              <a:rPr lang="en-US" sz="2400" dirty="0"/>
              <a:t>But, they are invisible! 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67A0D6-18B2-0A4D-8CA5-DA78A52D579B}"/>
              </a:ext>
            </a:extLst>
          </p:cNvPr>
          <p:cNvSpPr/>
          <p:nvPr/>
        </p:nvSpPr>
        <p:spPr>
          <a:xfrm>
            <a:off x="838198" y="2542329"/>
            <a:ext cx="7509736" cy="47025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gapminder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%&gt;% </a:t>
            </a:r>
            <a:r>
              <a:rPr lang="en-US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group_by</a:t>
            </a:r>
            <a:r>
              <a:rPr lang="en-US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(continent)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Fira Code" panose="020B0809050000020004" pitchFamily="49" charset="0"/>
              <a:ea typeface="Fira Code" panose="020B0809050000020004" pitchFamily="49" charset="0"/>
              <a:cs typeface="Fira Code" panose="020B0809050000020004" pitchFamily="49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E1ECF7-E97C-4C42-94A7-CC1E1E6FDB9D}"/>
              </a:ext>
            </a:extLst>
          </p:cNvPr>
          <p:cNvSpPr/>
          <p:nvPr/>
        </p:nvSpPr>
        <p:spPr>
          <a:xfrm>
            <a:off x="838198" y="3338024"/>
            <a:ext cx="7509736" cy="311739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## # A </a:t>
            </a:r>
            <a:r>
              <a:rPr lang="en-US" sz="11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tibble</a:t>
            </a:r>
            <a:r>
              <a:rPr lang="en-US" sz="11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: 1,704 x 6 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## # Groups: continent [5] 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## country continent year </a:t>
            </a:r>
            <a:r>
              <a:rPr lang="en-US" sz="11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lifeExp</a:t>
            </a:r>
            <a:r>
              <a:rPr lang="en-US" sz="11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pop </a:t>
            </a:r>
            <a:r>
              <a:rPr lang="en-US" sz="11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gdpPercap</a:t>
            </a:r>
            <a:r>
              <a:rPr lang="en-US" sz="11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## &lt;</a:t>
            </a:r>
            <a:r>
              <a:rPr lang="en-US" sz="11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fct</a:t>
            </a:r>
            <a:r>
              <a:rPr lang="en-US" sz="11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&gt; &lt;</a:t>
            </a:r>
            <a:r>
              <a:rPr lang="en-US" sz="11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fct</a:t>
            </a:r>
            <a:r>
              <a:rPr lang="en-US" sz="11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&gt; &lt;int&gt; &lt;</a:t>
            </a:r>
            <a:r>
              <a:rPr lang="en-US" sz="11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dbl</a:t>
            </a:r>
            <a:r>
              <a:rPr lang="en-US" sz="11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&gt; &lt;int&gt; &lt;</a:t>
            </a:r>
            <a:r>
              <a:rPr lang="en-US" sz="1100" dirty="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dbl</a:t>
            </a:r>
            <a:r>
              <a:rPr lang="en-US" sz="11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&gt; 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## 1 Afghanistan Asia 1952 28.8 8425333 779. 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## 2 Afghanistan Asia 1957 30.3 9240934 821. 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## 3 Afghanistan Asia 1962 32.0 10267083 853. 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## 4 Afghanistan Asia 1967 34.0 11537966 836. 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## 5 Afghanistan Asia 1972 36.1 13079460 740. 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## 6 Afghanistan Asia 1977 38.4 14880372 786. 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## 7 Afghanistan Asia 1982 39.9 12881816 978. 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## 8 Afghanistan Asia 1987 40.8 13867957 852.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7F98BA1-C3BD-2A44-9519-D15B33050400}"/>
              </a:ext>
            </a:extLst>
          </p:cNvPr>
          <p:cNvSpPr txBox="1">
            <a:spLocks/>
          </p:cNvSpPr>
          <p:nvPr/>
        </p:nvSpPr>
        <p:spPr>
          <a:xfrm>
            <a:off x="3235981" y="3494161"/>
            <a:ext cx="8636705" cy="351254"/>
          </a:xfrm>
          <a:prstGeom prst="rect">
            <a:avLst/>
          </a:prstGeom>
          <a:solidFill>
            <a:srgbClr val="00E9ED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Fira Sans Light" panose="020B040305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Fira Sans Light" panose="020B040305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Fira Sans Light" panose="020B040305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ira Sans Light" panose="020B040305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ira Sans Light" panose="020B04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ea typeface="Fira Code" panose="020B0809050000020004" pitchFamily="49" charset="0"/>
                <a:cs typeface="Fira Code" panose="020B0809050000020004" pitchFamily="49" charset="0"/>
                <a:sym typeface="Wingdings" pitchFamily="2" charset="2"/>
              </a:rPr>
              <a:t> We grouped across 5 continents, but the data itself is unchanged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592913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</TotalTime>
  <Words>1333</Words>
  <Application>Microsoft Macintosh PowerPoint</Application>
  <PresentationFormat>Widescreen</PresentationFormat>
  <Paragraphs>209</Paragraphs>
  <Slides>31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Fira Code</vt:lpstr>
      <vt:lpstr>Fira Sans</vt:lpstr>
      <vt:lpstr>Fira Sans Condensed</vt:lpstr>
      <vt:lpstr>Fira Sans Light</vt:lpstr>
      <vt:lpstr>Office Theme</vt:lpstr>
      <vt:lpstr>Fun with {ggplot2}  (and {dplyr})</vt:lpstr>
      <vt:lpstr>Coverage</vt:lpstr>
      <vt:lpstr>(Review) {dplyr} issues</vt:lpstr>
      <vt:lpstr>Reminder about the pipe %&gt;% </vt:lpstr>
      <vt:lpstr>mutate()</vt:lpstr>
      <vt:lpstr>mutate()</vt:lpstr>
      <vt:lpstr>PowerPoint Presentation</vt:lpstr>
      <vt:lpstr>summarize() + group_by()</vt:lpstr>
      <vt:lpstr>summarize() + group_by()</vt:lpstr>
      <vt:lpstr>summarize() + group_by()</vt:lpstr>
      <vt:lpstr>PowerPoint Presentation</vt:lpstr>
      <vt:lpstr>ungroup()</vt:lpstr>
      <vt:lpstr>{ggplot2} scales!</vt:lpstr>
      <vt:lpstr>Scales: a one-line wonder</vt:lpstr>
      <vt:lpstr>Colors</vt:lpstr>
      <vt:lpstr>{ggplot2} themes!</vt:lpstr>
      <vt:lpstr>PowerPoint Presentation</vt:lpstr>
      <vt:lpstr>Eight built-in themes</vt:lpstr>
      <vt:lpstr>ggthemes()</vt:lpstr>
      <vt:lpstr>ggthemes()</vt:lpstr>
      <vt:lpstr>If you are feeling brave …</vt:lpstr>
      <vt:lpstr>If you are feeling brave …</vt:lpstr>
      <vt:lpstr>PowerPoint Presentation</vt:lpstr>
      <vt:lpstr>This takes some practice</vt:lpstr>
      <vt:lpstr>Saving your plots with ggsave()</vt:lpstr>
      <vt:lpstr>Importing data</vt:lpstr>
      <vt:lpstr>Where does data come from? </vt:lpstr>
      <vt:lpstr>Where to find cool, new stuff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GGPlot</dc:title>
  <dc:creator>Emily Beam</dc:creator>
  <cp:lastModifiedBy>Emily Beam</cp:lastModifiedBy>
  <cp:revision>1</cp:revision>
  <dcterms:created xsi:type="dcterms:W3CDTF">2021-03-22T17:04:39Z</dcterms:created>
  <dcterms:modified xsi:type="dcterms:W3CDTF">2021-03-30T13:26:06Z</dcterms:modified>
</cp:coreProperties>
</file>