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439" r:id="rId3"/>
    <p:sldId id="441" r:id="rId4"/>
    <p:sldId id="440" r:id="rId5"/>
    <p:sldId id="261" r:id="rId6"/>
    <p:sldId id="416" r:id="rId7"/>
    <p:sldId id="410" r:id="rId8"/>
    <p:sldId id="418" r:id="rId9"/>
    <p:sldId id="399" r:id="rId10"/>
    <p:sldId id="438" r:id="rId11"/>
    <p:sldId id="412" r:id="rId12"/>
    <p:sldId id="402" r:id="rId13"/>
    <p:sldId id="400" r:id="rId14"/>
    <p:sldId id="401" r:id="rId15"/>
    <p:sldId id="413" r:id="rId16"/>
    <p:sldId id="414" r:id="rId17"/>
    <p:sldId id="415" r:id="rId18"/>
    <p:sldId id="406" r:id="rId19"/>
    <p:sldId id="407" r:id="rId20"/>
    <p:sldId id="405" r:id="rId21"/>
    <p:sldId id="404" r:id="rId22"/>
    <p:sldId id="419" r:id="rId23"/>
    <p:sldId id="420" r:id="rId24"/>
    <p:sldId id="421" r:id="rId25"/>
    <p:sldId id="423" r:id="rId26"/>
    <p:sldId id="422" r:id="rId27"/>
    <p:sldId id="425" r:id="rId28"/>
    <p:sldId id="424" r:id="rId29"/>
    <p:sldId id="403" r:id="rId30"/>
    <p:sldId id="427" r:id="rId31"/>
    <p:sldId id="428" r:id="rId32"/>
    <p:sldId id="429" r:id="rId33"/>
    <p:sldId id="430" r:id="rId34"/>
    <p:sldId id="432" r:id="rId35"/>
    <p:sldId id="433" r:id="rId36"/>
    <p:sldId id="434" r:id="rId37"/>
    <p:sldId id="435" r:id="rId38"/>
    <p:sldId id="436" r:id="rId39"/>
    <p:sldId id="431" r:id="rId40"/>
    <p:sldId id="42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791347B-3E68-F54C-B8B0-8E3473FB8AED}">
          <p14:sldIdLst>
            <p14:sldId id="256"/>
            <p14:sldId id="439"/>
            <p14:sldId id="441"/>
            <p14:sldId id="440"/>
            <p14:sldId id="261"/>
            <p14:sldId id="416"/>
            <p14:sldId id="410"/>
            <p14:sldId id="418"/>
            <p14:sldId id="399"/>
            <p14:sldId id="438"/>
            <p14:sldId id="412"/>
            <p14:sldId id="402"/>
            <p14:sldId id="400"/>
            <p14:sldId id="401"/>
            <p14:sldId id="413"/>
            <p14:sldId id="414"/>
            <p14:sldId id="415"/>
          </p14:sldIdLst>
        </p14:section>
        <p14:section name="Visualization" id="{72E9B2D2-FFD8-AB45-8441-4C0705C7109A}">
          <p14:sldIdLst>
            <p14:sldId id="406"/>
            <p14:sldId id="407"/>
            <p14:sldId id="405"/>
            <p14:sldId id="404"/>
            <p14:sldId id="419"/>
            <p14:sldId id="420"/>
            <p14:sldId id="421"/>
            <p14:sldId id="423"/>
            <p14:sldId id="422"/>
            <p14:sldId id="425"/>
            <p14:sldId id="424"/>
            <p14:sldId id="403"/>
            <p14:sldId id="427"/>
            <p14:sldId id="428"/>
            <p14:sldId id="429"/>
            <p14:sldId id="430"/>
            <p14:sldId id="432"/>
            <p14:sldId id="433"/>
            <p14:sldId id="434"/>
            <p14:sldId id="435"/>
            <p14:sldId id="436"/>
            <p14:sldId id="431"/>
            <p14:sldId id="42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04EF80-0C3E-D346-A1C5-26B5BB18274F}" v="36" dt="2021-02-06T16:05:50.1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0"/>
    <p:restoredTop sz="87606"/>
  </p:normalViewPr>
  <p:slideViewPr>
    <p:cSldViewPr snapToGrid="0" snapToObjects="1">
      <p:cViewPr varScale="1">
        <p:scale>
          <a:sx n="81" d="100"/>
          <a:sy n="81" d="100"/>
        </p:scale>
        <p:origin x="216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y Beam" userId="936d34b1-6a49-4345-ae02-8326dc81bf0d" providerId="ADAL" clId="{506B253C-8A05-7E4C-90D9-7C6FE8D0554E}"/>
    <pc:docChg chg="undo redo custSel addSld delSld modSld sldOrd modSection">
      <pc:chgData name="Emily Beam" userId="936d34b1-6a49-4345-ae02-8326dc81bf0d" providerId="ADAL" clId="{506B253C-8A05-7E4C-90D9-7C6FE8D0554E}" dt="2021-02-04T16:58:59.992" v="3694"/>
      <pc:docMkLst>
        <pc:docMk/>
      </pc:docMkLst>
      <pc:sldChg chg="modSp mod">
        <pc:chgData name="Emily Beam" userId="936d34b1-6a49-4345-ae02-8326dc81bf0d" providerId="ADAL" clId="{506B253C-8A05-7E4C-90D9-7C6FE8D0554E}" dt="2021-02-02T11:26:38.178" v="70" actId="20577"/>
        <pc:sldMkLst>
          <pc:docMk/>
          <pc:sldMk cId="3210823704" sldId="256"/>
        </pc:sldMkLst>
        <pc:spChg chg="mod">
          <ac:chgData name="Emily Beam" userId="936d34b1-6a49-4345-ae02-8326dc81bf0d" providerId="ADAL" clId="{506B253C-8A05-7E4C-90D9-7C6FE8D0554E}" dt="2021-02-02T11:26:34.472" v="65" actId="20577"/>
          <ac:spMkLst>
            <pc:docMk/>
            <pc:sldMk cId="3210823704" sldId="256"/>
            <ac:spMk id="2" creationId="{80DC7386-A8D3-424D-8CEC-492160E47BAA}"/>
          </ac:spMkLst>
        </pc:spChg>
        <pc:spChg chg="mod">
          <ac:chgData name="Emily Beam" userId="936d34b1-6a49-4345-ae02-8326dc81bf0d" providerId="ADAL" clId="{506B253C-8A05-7E4C-90D9-7C6FE8D0554E}" dt="2021-02-02T11:26:38.178" v="70" actId="20577"/>
          <ac:spMkLst>
            <pc:docMk/>
            <pc:sldMk cId="3210823704" sldId="256"/>
            <ac:spMk id="3" creationId="{FD56914F-0190-6842-8F8C-657F0D07B860}"/>
          </ac:spMkLst>
        </pc:spChg>
      </pc:sldChg>
      <pc:sldChg chg="del">
        <pc:chgData name="Emily Beam" userId="936d34b1-6a49-4345-ae02-8326dc81bf0d" providerId="ADAL" clId="{506B253C-8A05-7E4C-90D9-7C6FE8D0554E}" dt="2021-02-02T11:33:34.400" v="89" actId="2696"/>
        <pc:sldMkLst>
          <pc:docMk/>
          <pc:sldMk cId="2413897099" sldId="257"/>
        </pc:sldMkLst>
      </pc:sldChg>
      <pc:sldChg chg="del">
        <pc:chgData name="Emily Beam" userId="936d34b1-6a49-4345-ae02-8326dc81bf0d" providerId="ADAL" clId="{506B253C-8A05-7E4C-90D9-7C6FE8D0554E}" dt="2021-02-04T05:27:25.464" v="2276" actId="2696"/>
        <pc:sldMkLst>
          <pc:docMk/>
          <pc:sldMk cId="1913650926" sldId="258"/>
        </pc:sldMkLst>
      </pc:sldChg>
      <pc:sldChg chg="del">
        <pc:chgData name="Emily Beam" userId="936d34b1-6a49-4345-ae02-8326dc81bf0d" providerId="ADAL" clId="{506B253C-8A05-7E4C-90D9-7C6FE8D0554E}" dt="2021-02-02T11:33:34.400" v="89" actId="2696"/>
        <pc:sldMkLst>
          <pc:docMk/>
          <pc:sldMk cId="3041138252" sldId="259"/>
        </pc:sldMkLst>
      </pc:sldChg>
      <pc:sldChg chg="del">
        <pc:chgData name="Emily Beam" userId="936d34b1-6a49-4345-ae02-8326dc81bf0d" providerId="ADAL" clId="{506B253C-8A05-7E4C-90D9-7C6FE8D0554E}" dt="2021-02-02T11:33:34.400" v="89" actId="2696"/>
        <pc:sldMkLst>
          <pc:docMk/>
          <pc:sldMk cId="1920640703" sldId="260"/>
        </pc:sldMkLst>
      </pc:sldChg>
      <pc:sldChg chg="addSp delSp modSp mod">
        <pc:chgData name="Emily Beam" userId="936d34b1-6a49-4345-ae02-8326dc81bf0d" providerId="ADAL" clId="{506B253C-8A05-7E4C-90D9-7C6FE8D0554E}" dt="2021-02-04T04:55:36.721" v="1226"/>
        <pc:sldMkLst>
          <pc:docMk/>
          <pc:sldMk cId="2731062518" sldId="261"/>
        </pc:sldMkLst>
        <pc:spChg chg="mod">
          <ac:chgData name="Emily Beam" userId="936d34b1-6a49-4345-ae02-8326dc81bf0d" providerId="ADAL" clId="{506B253C-8A05-7E4C-90D9-7C6FE8D0554E}" dt="2021-02-02T11:26:15.707" v="11" actId="20577"/>
          <ac:spMkLst>
            <pc:docMk/>
            <pc:sldMk cId="2731062518" sldId="261"/>
            <ac:spMk id="2" creationId="{6CF5518F-997C-4047-8B8E-DB2E6AF4B91D}"/>
          </ac:spMkLst>
        </pc:spChg>
        <pc:spChg chg="mod">
          <ac:chgData name="Emily Beam" userId="936d34b1-6a49-4345-ae02-8326dc81bf0d" providerId="ADAL" clId="{506B253C-8A05-7E4C-90D9-7C6FE8D0554E}" dt="2021-02-04T04:23:08.403" v="825" actId="20577"/>
          <ac:spMkLst>
            <pc:docMk/>
            <pc:sldMk cId="2731062518" sldId="261"/>
            <ac:spMk id="3" creationId="{EB1ACB7C-A09B-F84A-8351-BF1C5D09291A}"/>
          </ac:spMkLst>
        </pc:spChg>
        <pc:spChg chg="add del mod">
          <ac:chgData name="Emily Beam" userId="936d34b1-6a49-4345-ae02-8326dc81bf0d" providerId="ADAL" clId="{506B253C-8A05-7E4C-90D9-7C6FE8D0554E}" dt="2021-02-02T11:26:30.167" v="47"/>
          <ac:spMkLst>
            <pc:docMk/>
            <pc:sldMk cId="2731062518" sldId="261"/>
            <ac:spMk id="4" creationId="{05AB7408-B49E-0140-A5A3-BF7F94AB2491}"/>
          </ac:spMkLst>
        </pc:spChg>
        <pc:spChg chg="add mod">
          <ac:chgData name="Emily Beam" userId="936d34b1-6a49-4345-ae02-8326dc81bf0d" providerId="ADAL" clId="{506B253C-8A05-7E4C-90D9-7C6FE8D0554E}" dt="2021-02-04T04:37:47.432" v="935" actId="2711"/>
          <ac:spMkLst>
            <pc:docMk/>
            <pc:sldMk cId="2731062518" sldId="261"/>
            <ac:spMk id="4" creationId="{6EB497C7-3037-894F-B379-0F573862DBB1}"/>
          </ac:spMkLst>
        </pc:spChg>
        <pc:picChg chg="add del mod">
          <ac:chgData name="Emily Beam" userId="936d34b1-6a49-4345-ae02-8326dc81bf0d" providerId="ADAL" clId="{506B253C-8A05-7E4C-90D9-7C6FE8D0554E}" dt="2021-02-04T04:55:36.721" v="1226"/>
          <ac:picMkLst>
            <pc:docMk/>
            <pc:sldMk cId="2731062518" sldId="261"/>
            <ac:picMk id="2050" creationId="{F0698D54-0488-F043-ADCD-26ABE02828EF}"/>
          </ac:picMkLst>
        </pc:picChg>
      </pc:sldChg>
      <pc:sldChg chg="del">
        <pc:chgData name="Emily Beam" userId="936d34b1-6a49-4345-ae02-8326dc81bf0d" providerId="ADAL" clId="{506B253C-8A05-7E4C-90D9-7C6FE8D0554E}" dt="2021-02-02T11:33:34.400" v="89" actId="2696"/>
        <pc:sldMkLst>
          <pc:docMk/>
          <pc:sldMk cId="443737164" sldId="262"/>
        </pc:sldMkLst>
      </pc:sldChg>
      <pc:sldChg chg="addSp delSp modSp del mod">
        <pc:chgData name="Emily Beam" userId="936d34b1-6a49-4345-ae02-8326dc81bf0d" providerId="ADAL" clId="{506B253C-8A05-7E4C-90D9-7C6FE8D0554E}" dt="2021-02-02T11:56:50.653" v="589" actId="2696"/>
        <pc:sldMkLst>
          <pc:docMk/>
          <pc:sldMk cId="2390077756" sldId="263"/>
        </pc:sldMkLst>
        <pc:spChg chg="add del mod">
          <ac:chgData name="Emily Beam" userId="936d34b1-6a49-4345-ae02-8326dc81bf0d" providerId="ADAL" clId="{506B253C-8A05-7E4C-90D9-7C6FE8D0554E}" dt="2021-02-02T11:56:44.620" v="588" actId="478"/>
          <ac:spMkLst>
            <pc:docMk/>
            <pc:sldMk cId="2390077756" sldId="263"/>
            <ac:spMk id="3" creationId="{26BE977A-8792-AF4E-ADD7-FA8469A25F2D}"/>
          </ac:spMkLst>
        </pc:spChg>
        <pc:spChg chg="del mod">
          <ac:chgData name="Emily Beam" userId="936d34b1-6a49-4345-ae02-8326dc81bf0d" providerId="ADAL" clId="{506B253C-8A05-7E4C-90D9-7C6FE8D0554E}" dt="2021-02-02T11:56:42.178" v="587" actId="478"/>
          <ac:spMkLst>
            <pc:docMk/>
            <pc:sldMk cId="2390077756" sldId="263"/>
            <ac:spMk id="4" creationId="{83F22E2A-470A-294C-8E8F-15DBF2C8DF7A}"/>
          </ac:spMkLst>
        </pc:spChg>
        <pc:spChg chg="add mod">
          <ac:chgData name="Emily Beam" userId="936d34b1-6a49-4345-ae02-8326dc81bf0d" providerId="ADAL" clId="{506B253C-8A05-7E4C-90D9-7C6FE8D0554E}" dt="2021-02-02T11:56:39.437" v="586"/>
          <ac:spMkLst>
            <pc:docMk/>
            <pc:sldMk cId="2390077756" sldId="263"/>
            <ac:spMk id="6" creationId="{376A2767-3A06-1248-9082-588F4F553594}"/>
          </ac:spMkLst>
        </pc:spChg>
      </pc:sldChg>
      <pc:sldChg chg="del">
        <pc:chgData name="Emily Beam" userId="936d34b1-6a49-4345-ae02-8326dc81bf0d" providerId="ADAL" clId="{506B253C-8A05-7E4C-90D9-7C6FE8D0554E}" dt="2021-02-02T11:33:34.400" v="89" actId="2696"/>
        <pc:sldMkLst>
          <pc:docMk/>
          <pc:sldMk cId="3469236984" sldId="264"/>
        </pc:sldMkLst>
      </pc:sldChg>
      <pc:sldChg chg="del">
        <pc:chgData name="Emily Beam" userId="936d34b1-6a49-4345-ae02-8326dc81bf0d" providerId="ADAL" clId="{506B253C-8A05-7E4C-90D9-7C6FE8D0554E}" dt="2021-02-04T05:27:25.464" v="2276" actId="2696"/>
        <pc:sldMkLst>
          <pc:docMk/>
          <pc:sldMk cId="497978586" sldId="265"/>
        </pc:sldMkLst>
      </pc:sldChg>
      <pc:sldChg chg="del">
        <pc:chgData name="Emily Beam" userId="936d34b1-6a49-4345-ae02-8326dc81bf0d" providerId="ADAL" clId="{506B253C-8A05-7E4C-90D9-7C6FE8D0554E}" dt="2021-02-04T05:27:25.464" v="2276" actId="2696"/>
        <pc:sldMkLst>
          <pc:docMk/>
          <pc:sldMk cId="1101211768" sldId="266"/>
        </pc:sldMkLst>
      </pc:sldChg>
      <pc:sldChg chg="del">
        <pc:chgData name="Emily Beam" userId="936d34b1-6a49-4345-ae02-8326dc81bf0d" providerId="ADAL" clId="{506B253C-8A05-7E4C-90D9-7C6FE8D0554E}" dt="2021-02-04T05:27:25.464" v="2276" actId="2696"/>
        <pc:sldMkLst>
          <pc:docMk/>
          <pc:sldMk cId="672154113" sldId="267"/>
        </pc:sldMkLst>
      </pc:sldChg>
      <pc:sldChg chg="del">
        <pc:chgData name="Emily Beam" userId="936d34b1-6a49-4345-ae02-8326dc81bf0d" providerId="ADAL" clId="{506B253C-8A05-7E4C-90D9-7C6FE8D0554E}" dt="2021-02-04T05:27:25.464" v="2276" actId="2696"/>
        <pc:sldMkLst>
          <pc:docMk/>
          <pc:sldMk cId="698549241" sldId="268"/>
        </pc:sldMkLst>
      </pc:sldChg>
      <pc:sldChg chg="del">
        <pc:chgData name="Emily Beam" userId="936d34b1-6a49-4345-ae02-8326dc81bf0d" providerId="ADAL" clId="{506B253C-8A05-7E4C-90D9-7C6FE8D0554E}" dt="2021-02-04T05:27:25.464" v="2276" actId="2696"/>
        <pc:sldMkLst>
          <pc:docMk/>
          <pc:sldMk cId="2720175760" sldId="269"/>
        </pc:sldMkLst>
      </pc:sldChg>
      <pc:sldChg chg="del">
        <pc:chgData name="Emily Beam" userId="936d34b1-6a49-4345-ae02-8326dc81bf0d" providerId="ADAL" clId="{506B253C-8A05-7E4C-90D9-7C6FE8D0554E}" dt="2021-02-04T05:27:25.464" v="2276" actId="2696"/>
        <pc:sldMkLst>
          <pc:docMk/>
          <pc:sldMk cId="1187366832" sldId="270"/>
        </pc:sldMkLst>
      </pc:sldChg>
      <pc:sldChg chg="del">
        <pc:chgData name="Emily Beam" userId="936d34b1-6a49-4345-ae02-8326dc81bf0d" providerId="ADAL" clId="{506B253C-8A05-7E4C-90D9-7C6FE8D0554E}" dt="2021-02-04T05:27:25.464" v="2276" actId="2696"/>
        <pc:sldMkLst>
          <pc:docMk/>
          <pc:sldMk cId="165726606" sldId="271"/>
        </pc:sldMkLst>
      </pc:sldChg>
      <pc:sldChg chg="del">
        <pc:chgData name="Emily Beam" userId="936d34b1-6a49-4345-ae02-8326dc81bf0d" providerId="ADAL" clId="{506B253C-8A05-7E4C-90D9-7C6FE8D0554E}" dt="2021-02-04T05:27:25.464" v="2276" actId="2696"/>
        <pc:sldMkLst>
          <pc:docMk/>
          <pc:sldMk cId="3661709187" sldId="272"/>
        </pc:sldMkLst>
      </pc:sldChg>
      <pc:sldChg chg="del">
        <pc:chgData name="Emily Beam" userId="936d34b1-6a49-4345-ae02-8326dc81bf0d" providerId="ADAL" clId="{506B253C-8A05-7E4C-90D9-7C6FE8D0554E}" dt="2021-02-04T04:47:38.136" v="1222" actId="2696"/>
        <pc:sldMkLst>
          <pc:docMk/>
          <pc:sldMk cId="1135342665" sldId="273"/>
        </pc:sldMkLst>
      </pc:sldChg>
      <pc:sldChg chg="del">
        <pc:chgData name="Emily Beam" userId="936d34b1-6a49-4345-ae02-8326dc81bf0d" providerId="ADAL" clId="{506B253C-8A05-7E4C-90D9-7C6FE8D0554E}" dt="2021-02-04T04:47:38.136" v="1222" actId="2696"/>
        <pc:sldMkLst>
          <pc:docMk/>
          <pc:sldMk cId="1264144224" sldId="274"/>
        </pc:sldMkLst>
      </pc:sldChg>
      <pc:sldChg chg="del">
        <pc:chgData name="Emily Beam" userId="936d34b1-6a49-4345-ae02-8326dc81bf0d" providerId="ADAL" clId="{506B253C-8A05-7E4C-90D9-7C6FE8D0554E}" dt="2021-02-04T05:27:25.464" v="2276" actId="2696"/>
        <pc:sldMkLst>
          <pc:docMk/>
          <pc:sldMk cId="3674665702" sldId="358"/>
        </pc:sldMkLst>
      </pc:sldChg>
      <pc:sldChg chg="del">
        <pc:chgData name="Emily Beam" userId="936d34b1-6a49-4345-ae02-8326dc81bf0d" providerId="ADAL" clId="{506B253C-8A05-7E4C-90D9-7C6FE8D0554E}" dt="2021-02-04T05:27:25.464" v="2276" actId="2696"/>
        <pc:sldMkLst>
          <pc:docMk/>
          <pc:sldMk cId="3137797958" sldId="382"/>
        </pc:sldMkLst>
      </pc:sldChg>
      <pc:sldChg chg="del">
        <pc:chgData name="Emily Beam" userId="936d34b1-6a49-4345-ae02-8326dc81bf0d" providerId="ADAL" clId="{506B253C-8A05-7E4C-90D9-7C6FE8D0554E}" dt="2021-02-04T04:47:38.136" v="1222" actId="2696"/>
        <pc:sldMkLst>
          <pc:docMk/>
          <pc:sldMk cId="1972107940" sldId="387"/>
        </pc:sldMkLst>
      </pc:sldChg>
      <pc:sldChg chg="del">
        <pc:chgData name="Emily Beam" userId="936d34b1-6a49-4345-ae02-8326dc81bf0d" providerId="ADAL" clId="{506B253C-8A05-7E4C-90D9-7C6FE8D0554E}" dt="2021-02-04T04:47:38.136" v="1222" actId="2696"/>
        <pc:sldMkLst>
          <pc:docMk/>
          <pc:sldMk cId="3859746929" sldId="388"/>
        </pc:sldMkLst>
      </pc:sldChg>
      <pc:sldChg chg="del">
        <pc:chgData name="Emily Beam" userId="936d34b1-6a49-4345-ae02-8326dc81bf0d" providerId="ADAL" clId="{506B253C-8A05-7E4C-90D9-7C6FE8D0554E}" dt="2021-02-04T04:47:38.136" v="1222" actId="2696"/>
        <pc:sldMkLst>
          <pc:docMk/>
          <pc:sldMk cId="2708775167" sldId="389"/>
        </pc:sldMkLst>
      </pc:sldChg>
      <pc:sldChg chg="del">
        <pc:chgData name="Emily Beam" userId="936d34b1-6a49-4345-ae02-8326dc81bf0d" providerId="ADAL" clId="{506B253C-8A05-7E4C-90D9-7C6FE8D0554E}" dt="2021-02-04T04:47:38.136" v="1222" actId="2696"/>
        <pc:sldMkLst>
          <pc:docMk/>
          <pc:sldMk cId="2926675158" sldId="390"/>
        </pc:sldMkLst>
      </pc:sldChg>
      <pc:sldChg chg="del">
        <pc:chgData name="Emily Beam" userId="936d34b1-6a49-4345-ae02-8326dc81bf0d" providerId="ADAL" clId="{506B253C-8A05-7E4C-90D9-7C6FE8D0554E}" dt="2021-02-04T04:47:38.136" v="1222" actId="2696"/>
        <pc:sldMkLst>
          <pc:docMk/>
          <pc:sldMk cId="863575770" sldId="391"/>
        </pc:sldMkLst>
      </pc:sldChg>
      <pc:sldChg chg="del">
        <pc:chgData name="Emily Beam" userId="936d34b1-6a49-4345-ae02-8326dc81bf0d" providerId="ADAL" clId="{506B253C-8A05-7E4C-90D9-7C6FE8D0554E}" dt="2021-02-04T04:47:38.136" v="1222" actId="2696"/>
        <pc:sldMkLst>
          <pc:docMk/>
          <pc:sldMk cId="1734703877" sldId="392"/>
        </pc:sldMkLst>
      </pc:sldChg>
      <pc:sldChg chg="del">
        <pc:chgData name="Emily Beam" userId="936d34b1-6a49-4345-ae02-8326dc81bf0d" providerId="ADAL" clId="{506B253C-8A05-7E4C-90D9-7C6FE8D0554E}" dt="2021-02-04T04:47:38.136" v="1222" actId="2696"/>
        <pc:sldMkLst>
          <pc:docMk/>
          <pc:sldMk cId="1860448491" sldId="393"/>
        </pc:sldMkLst>
      </pc:sldChg>
      <pc:sldChg chg="del">
        <pc:chgData name="Emily Beam" userId="936d34b1-6a49-4345-ae02-8326dc81bf0d" providerId="ADAL" clId="{506B253C-8A05-7E4C-90D9-7C6FE8D0554E}" dt="2021-02-04T04:47:38.136" v="1222" actId="2696"/>
        <pc:sldMkLst>
          <pc:docMk/>
          <pc:sldMk cId="1696056746" sldId="394"/>
        </pc:sldMkLst>
      </pc:sldChg>
      <pc:sldChg chg="del">
        <pc:chgData name="Emily Beam" userId="936d34b1-6a49-4345-ae02-8326dc81bf0d" providerId="ADAL" clId="{506B253C-8A05-7E4C-90D9-7C6FE8D0554E}" dt="2021-02-04T04:47:38.136" v="1222" actId="2696"/>
        <pc:sldMkLst>
          <pc:docMk/>
          <pc:sldMk cId="3902460537" sldId="395"/>
        </pc:sldMkLst>
      </pc:sldChg>
      <pc:sldChg chg="del">
        <pc:chgData name="Emily Beam" userId="936d34b1-6a49-4345-ae02-8326dc81bf0d" providerId="ADAL" clId="{506B253C-8A05-7E4C-90D9-7C6FE8D0554E}" dt="2021-02-04T04:47:38.136" v="1222" actId="2696"/>
        <pc:sldMkLst>
          <pc:docMk/>
          <pc:sldMk cId="3784949622" sldId="396"/>
        </pc:sldMkLst>
      </pc:sldChg>
      <pc:sldChg chg="del">
        <pc:chgData name="Emily Beam" userId="936d34b1-6a49-4345-ae02-8326dc81bf0d" providerId="ADAL" clId="{506B253C-8A05-7E4C-90D9-7C6FE8D0554E}" dt="2021-02-04T05:27:25.464" v="2276" actId="2696"/>
        <pc:sldMkLst>
          <pc:docMk/>
          <pc:sldMk cId="2744444699" sldId="397"/>
        </pc:sldMkLst>
      </pc:sldChg>
      <pc:sldChg chg="modSp new del mod">
        <pc:chgData name="Emily Beam" userId="936d34b1-6a49-4345-ae02-8326dc81bf0d" providerId="ADAL" clId="{506B253C-8A05-7E4C-90D9-7C6FE8D0554E}" dt="2021-02-04T04:24:22.714" v="842" actId="2696"/>
        <pc:sldMkLst>
          <pc:docMk/>
          <pc:sldMk cId="2176548762" sldId="398"/>
        </pc:sldMkLst>
        <pc:spChg chg="mod">
          <ac:chgData name="Emily Beam" userId="936d34b1-6a49-4345-ae02-8326dc81bf0d" providerId="ADAL" clId="{506B253C-8A05-7E4C-90D9-7C6FE8D0554E}" dt="2021-02-02T11:40:07.846" v="177" actId="20577"/>
          <ac:spMkLst>
            <pc:docMk/>
            <pc:sldMk cId="2176548762" sldId="398"/>
            <ac:spMk id="2" creationId="{6D1F8759-337E-6C49-B66E-26D4218869A1}"/>
          </ac:spMkLst>
        </pc:spChg>
        <pc:spChg chg="mod">
          <ac:chgData name="Emily Beam" userId="936d34b1-6a49-4345-ae02-8326dc81bf0d" providerId="ADAL" clId="{506B253C-8A05-7E4C-90D9-7C6FE8D0554E}" dt="2021-02-02T11:39:56.370" v="149" actId="20577"/>
          <ac:spMkLst>
            <pc:docMk/>
            <pc:sldMk cId="2176548762" sldId="398"/>
            <ac:spMk id="3" creationId="{E864CD58-6D49-B946-ABC1-3F46AFC98CCF}"/>
          </ac:spMkLst>
        </pc:spChg>
      </pc:sldChg>
      <pc:sldChg chg="addSp modSp new mod">
        <pc:chgData name="Emily Beam" userId="936d34b1-6a49-4345-ae02-8326dc81bf0d" providerId="ADAL" clId="{506B253C-8A05-7E4C-90D9-7C6FE8D0554E}" dt="2021-02-02T11:52:51.008" v="376"/>
        <pc:sldMkLst>
          <pc:docMk/>
          <pc:sldMk cId="482660624" sldId="399"/>
        </pc:sldMkLst>
        <pc:spChg chg="mod">
          <ac:chgData name="Emily Beam" userId="936d34b1-6a49-4345-ae02-8326dc81bf0d" providerId="ADAL" clId="{506B253C-8A05-7E4C-90D9-7C6FE8D0554E}" dt="2021-02-02T11:41:46.777" v="242" actId="20577"/>
          <ac:spMkLst>
            <pc:docMk/>
            <pc:sldMk cId="482660624" sldId="399"/>
            <ac:spMk id="2" creationId="{010B1DA6-2820-DC4D-9CAD-D64A56272420}"/>
          </ac:spMkLst>
        </pc:spChg>
        <pc:picChg chg="add mod">
          <ac:chgData name="Emily Beam" userId="936d34b1-6a49-4345-ae02-8326dc81bf0d" providerId="ADAL" clId="{506B253C-8A05-7E4C-90D9-7C6FE8D0554E}" dt="2021-02-02T11:52:47.752" v="374" actId="1076"/>
          <ac:picMkLst>
            <pc:docMk/>
            <pc:sldMk cId="482660624" sldId="399"/>
            <ac:picMk id="4" creationId="{58EC8450-5398-FE4E-B2B3-375FAC75094A}"/>
          </ac:picMkLst>
        </pc:picChg>
        <pc:picChg chg="add mod">
          <ac:chgData name="Emily Beam" userId="936d34b1-6a49-4345-ae02-8326dc81bf0d" providerId="ADAL" clId="{506B253C-8A05-7E4C-90D9-7C6FE8D0554E}" dt="2021-02-02T11:52:51.008" v="376"/>
          <ac:picMkLst>
            <pc:docMk/>
            <pc:sldMk cId="482660624" sldId="399"/>
            <ac:picMk id="5" creationId="{C567F2C6-3AFF-D541-9B78-53C50CDF8AF4}"/>
          </ac:picMkLst>
        </pc:picChg>
      </pc:sldChg>
      <pc:sldChg chg="addSp delSp modSp new mod">
        <pc:chgData name="Emily Beam" userId="936d34b1-6a49-4345-ae02-8326dc81bf0d" providerId="ADAL" clId="{506B253C-8A05-7E4C-90D9-7C6FE8D0554E}" dt="2021-02-02T11:49:12.955" v="372" actId="1076"/>
        <pc:sldMkLst>
          <pc:docMk/>
          <pc:sldMk cId="2871792985" sldId="400"/>
        </pc:sldMkLst>
        <pc:spChg chg="del mod">
          <ac:chgData name="Emily Beam" userId="936d34b1-6a49-4345-ae02-8326dc81bf0d" providerId="ADAL" clId="{506B253C-8A05-7E4C-90D9-7C6FE8D0554E}" dt="2021-02-02T11:48:49.342" v="367" actId="478"/>
          <ac:spMkLst>
            <pc:docMk/>
            <pc:sldMk cId="2871792985" sldId="400"/>
            <ac:spMk id="2" creationId="{221F16A2-F632-2846-8E8F-ED3FD0EFD379}"/>
          </ac:spMkLst>
        </pc:spChg>
        <pc:spChg chg="add del mod">
          <ac:chgData name="Emily Beam" userId="936d34b1-6a49-4345-ae02-8326dc81bf0d" providerId="ADAL" clId="{506B253C-8A05-7E4C-90D9-7C6FE8D0554E}" dt="2021-02-02T11:49:09.515" v="371" actId="478"/>
          <ac:spMkLst>
            <pc:docMk/>
            <pc:sldMk cId="2871792985" sldId="400"/>
            <ac:spMk id="5" creationId="{FCDD1D51-938B-414B-9980-F47CAA68BED2}"/>
          </ac:spMkLst>
        </pc:spChg>
        <pc:picChg chg="add mod">
          <ac:chgData name="Emily Beam" userId="936d34b1-6a49-4345-ae02-8326dc81bf0d" providerId="ADAL" clId="{506B253C-8A05-7E4C-90D9-7C6FE8D0554E}" dt="2021-02-02T11:49:12.955" v="372" actId="1076"/>
          <ac:picMkLst>
            <pc:docMk/>
            <pc:sldMk cId="2871792985" sldId="400"/>
            <ac:picMk id="1026" creationId="{A5E7ECBA-CC82-A54F-B657-15A78F32C634}"/>
          </ac:picMkLst>
        </pc:picChg>
      </pc:sldChg>
      <pc:sldChg chg="addSp delSp modSp new mod setBg">
        <pc:chgData name="Emily Beam" userId="936d34b1-6a49-4345-ae02-8326dc81bf0d" providerId="ADAL" clId="{506B253C-8A05-7E4C-90D9-7C6FE8D0554E}" dt="2021-02-02T11:48:31.444" v="366" actId="20577"/>
        <pc:sldMkLst>
          <pc:docMk/>
          <pc:sldMk cId="630575562" sldId="401"/>
        </pc:sldMkLst>
        <pc:spChg chg="del">
          <ac:chgData name="Emily Beam" userId="936d34b1-6a49-4345-ae02-8326dc81bf0d" providerId="ADAL" clId="{506B253C-8A05-7E4C-90D9-7C6FE8D0554E}" dt="2021-02-02T11:48:09.394" v="357" actId="478"/>
          <ac:spMkLst>
            <pc:docMk/>
            <pc:sldMk cId="630575562" sldId="401"/>
            <ac:spMk id="2" creationId="{CD7A2AAA-9C75-2C4A-AB27-8B462A25D453}"/>
          </ac:spMkLst>
        </pc:spChg>
        <pc:spChg chg="add mod">
          <ac:chgData name="Emily Beam" userId="936d34b1-6a49-4345-ae02-8326dc81bf0d" providerId="ADAL" clId="{506B253C-8A05-7E4C-90D9-7C6FE8D0554E}" dt="2021-02-02T11:45:19.943" v="304" actId="166"/>
          <ac:spMkLst>
            <pc:docMk/>
            <pc:sldMk cId="630575562" sldId="401"/>
            <ac:spMk id="4" creationId="{76976D8F-4674-1B40-BE67-D2BB8A01C3D2}"/>
          </ac:spMkLst>
        </pc:spChg>
        <pc:spChg chg="add mod">
          <ac:chgData name="Emily Beam" userId="936d34b1-6a49-4345-ae02-8326dc81bf0d" providerId="ADAL" clId="{506B253C-8A05-7E4C-90D9-7C6FE8D0554E}" dt="2021-02-02T11:48:31.444" v="366" actId="20577"/>
          <ac:spMkLst>
            <pc:docMk/>
            <pc:sldMk cId="630575562" sldId="401"/>
            <ac:spMk id="5" creationId="{C5FB8438-0B5C-504D-B1E3-79A9285B899F}"/>
          </ac:spMkLst>
        </pc:spChg>
        <pc:picChg chg="add mod">
          <ac:chgData name="Emily Beam" userId="936d34b1-6a49-4345-ae02-8326dc81bf0d" providerId="ADAL" clId="{506B253C-8A05-7E4C-90D9-7C6FE8D0554E}" dt="2021-02-02T11:45:14.912" v="302" actId="1076"/>
          <ac:picMkLst>
            <pc:docMk/>
            <pc:sldMk cId="630575562" sldId="401"/>
            <ac:picMk id="2050" creationId="{254479BD-BCA5-C34C-B769-EEC83F292DC2}"/>
          </ac:picMkLst>
        </pc:picChg>
      </pc:sldChg>
      <pc:sldChg chg="delSp modSp add mod">
        <pc:chgData name="Emily Beam" userId="936d34b1-6a49-4345-ae02-8326dc81bf0d" providerId="ADAL" clId="{506B253C-8A05-7E4C-90D9-7C6FE8D0554E}" dt="2021-02-02T11:53:04.643" v="395" actId="1076"/>
        <pc:sldMkLst>
          <pc:docMk/>
          <pc:sldMk cId="3517769312" sldId="402"/>
        </pc:sldMkLst>
        <pc:spChg chg="mod">
          <ac:chgData name="Emily Beam" userId="936d34b1-6a49-4345-ae02-8326dc81bf0d" providerId="ADAL" clId="{506B253C-8A05-7E4C-90D9-7C6FE8D0554E}" dt="2021-02-02T11:52:55.569" v="391" actId="20577"/>
          <ac:spMkLst>
            <pc:docMk/>
            <pc:sldMk cId="3517769312" sldId="402"/>
            <ac:spMk id="2" creationId="{010B1DA6-2820-DC4D-9CAD-D64A56272420}"/>
          </ac:spMkLst>
        </pc:spChg>
        <pc:spChg chg="del">
          <ac:chgData name="Emily Beam" userId="936d34b1-6a49-4345-ae02-8326dc81bf0d" providerId="ADAL" clId="{506B253C-8A05-7E4C-90D9-7C6FE8D0554E}" dt="2021-02-02T11:52:57.955" v="392" actId="478"/>
          <ac:spMkLst>
            <pc:docMk/>
            <pc:sldMk cId="3517769312" sldId="402"/>
            <ac:spMk id="3" creationId="{18410471-402D-8F45-B448-804BBB46DBE1}"/>
          </ac:spMkLst>
        </pc:spChg>
        <pc:picChg chg="mod">
          <ac:chgData name="Emily Beam" userId="936d34b1-6a49-4345-ae02-8326dc81bf0d" providerId="ADAL" clId="{506B253C-8A05-7E4C-90D9-7C6FE8D0554E}" dt="2021-02-02T11:53:04.643" v="395" actId="1076"/>
          <ac:picMkLst>
            <pc:docMk/>
            <pc:sldMk cId="3517769312" sldId="402"/>
            <ac:picMk id="4" creationId="{58EC8450-5398-FE4E-B2B3-375FAC75094A}"/>
          </ac:picMkLst>
        </pc:picChg>
      </pc:sldChg>
      <pc:sldChg chg="addSp delSp modSp new mod modClrScheme chgLayout">
        <pc:chgData name="Emily Beam" userId="936d34b1-6a49-4345-ae02-8326dc81bf0d" providerId="ADAL" clId="{506B253C-8A05-7E4C-90D9-7C6FE8D0554E}" dt="2021-02-04T05:31:44.330" v="2560" actId="1076"/>
        <pc:sldMkLst>
          <pc:docMk/>
          <pc:sldMk cId="1741444854" sldId="403"/>
        </pc:sldMkLst>
        <pc:spChg chg="del mod ord">
          <ac:chgData name="Emily Beam" userId="936d34b1-6a49-4345-ae02-8326dc81bf0d" providerId="ADAL" clId="{506B253C-8A05-7E4C-90D9-7C6FE8D0554E}" dt="2021-02-02T11:54:02.007" v="432" actId="700"/>
          <ac:spMkLst>
            <pc:docMk/>
            <pc:sldMk cId="1741444854" sldId="403"/>
            <ac:spMk id="2" creationId="{F9B240B2-0D87-0B49-B417-A2AD98463E60}"/>
          </ac:spMkLst>
        </pc:spChg>
        <pc:spChg chg="del mod ord">
          <ac:chgData name="Emily Beam" userId="936d34b1-6a49-4345-ae02-8326dc81bf0d" providerId="ADAL" clId="{506B253C-8A05-7E4C-90D9-7C6FE8D0554E}" dt="2021-02-02T11:54:02.007" v="432" actId="700"/>
          <ac:spMkLst>
            <pc:docMk/>
            <pc:sldMk cId="1741444854" sldId="403"/>
            <ac:spMk id="3" creationId="{9267883F-7A3C-294B-86DB-D5C424AD91DF}"/>
          </ac:spMkLst>
        </pc:spChg>
        <pc:spChg chg="add mod ord">
          <ac:chgData name="Emily Beam" userId="936d34b1-6a49-4345-ae02-8326dc81bf0d" providerId="ADAL" clId="{506B253C-8A05-7E4C-90D9-7C6FE8D0554E}" dt="2021-02-04T05:31:27.039" v="2558" actId="1076"/>
          <ac:spMkLst>
            <pc:docMk/>
            <pc:sldMk cId="1741444854" sldId="403"/>
            <ac:spMk id="4" creationId="{210C9C25-4155-324A-B191-42F2DE729F39}"/>
          </ac:spMkLst>
        </pc:spChg>
        <pc:spChg chg="add del mod ord">
          <ac:chgData name="Emily Beam" userId="936d34b1-6a49-4345-ae02-8326dc81bf0d" providerId="ADAL" clId="{506B253C-8A05-7E4C-90D9-7C6FE8D0554E}" dt="2021-02-02T11:54:14.771" v="457" actId="478"/>
          <ac:spMkLst>
            <pc:docMk/>
            <pc:sldMk cId="1741444854" sldId="403"/>
            <ac:spMk id="5" creationId="{DD8B68CD-53BE-9E4A-A982-8FD2C2B5D8F4}"/>
          </ac:spMkLst>
        </pc:spChg>
        <pc:spChg chg="add del mod ord">
          <ac:chgData name="Emily Beam" userId="936d34b1-6a49-4345-ae02-8326dc81bf0d" providerId="ADAL" clId="{506B253C-8A05-7E4C-90D9-7C6FE8D0554E}" dt="2021-02-02T11:54:18.729" v="458" actId="700"/>
          <ac:spMkLst>
            <pc:docMk/>
            <pc:sldMk cId="1741444854" sldId="403"/>
            <ac:spMk id="7" creationId="{A7134A38-C881-7845-819C-FDCED00E10ED}"/>
          </ac:spMkLst>
        </pc:spChg>
        <pc:spChg chg="add mod ord">
          <ac:chgData name="Emily Beam" userId="936d34b1-6a49-4345-ae02-8326dc81bf0d" providerId="ADAL" clId="{506B253C-8A05-7E4C-90D9-7C6FE8D0554E}" dt="2021-02-04T05:31:44.330" v="2560" actId="1076"/>
          <ac:spMkLst>
            <pc:docMk/>
            <pc:sldMk cId="1741444854" sldId="403"/>
            <ac:spMk id="8" creationId="{20A0E965-79D8-0E43-8356-4655B84F3CCC}"/>
          </ac:spMkLst>
        </pc:spChg>
        <pc:picChg chg="add mod">
          <ac:chgData name="Emily Beam" userId="936d34b1-6a49-4345-ae02-8326dc81bf0d" providerId="ADAL" clId="{506B253C-8A05-7E4C-90D9-7C6FE8D0554E}" dt="2021-02-04T05:27:49.399" v="2280" actId="1076"/>
          <ac:picMkLst>
            <pc:docMk/>
            <pc:sldMk cId="1741444854" sldId="403"/>
            <ac:picMk id="5" creationId="{1C81A01E-45DB-2D4E-B921-D01B9BDD278D}"/>
          </ac:picMkLst>
        </pc:picChg>
      </pc:sldChg>
      <pc:sldChg chg="addSp delSp modSp new mod modClrScheme chgLayout">
        <pc:chgData name="Emily Beam" userId="936d34b1-6a49-4345-ae02-8326dc81bf0d" providerId="ADAL" clId="{506B253C-8A05-7E4C-90D9-7C6FE8D0554E}" dt="2021-02-04T05:10:21.630" v="1760" actId="1076"/>
        <pc:sldMkLst>
          <pc:docMk/>
          <pc:sldMk cId="1454672859" sldId="404"/>
        </pc:sldMkLst>
        <pc:spChg chg="del mod ord">
          <ac:chgData name="Emily Beam" userId="936d34b1-6a49-4345-ae02-8326dc81bf0d" providerId="ADAL" clId="{506B253C-8A05-7E4C-90D9-7C6FE8D0554E}" dt="2021-02-02T11:54:55.558" v="473" actId="700"/>
          <ac:spMkLst>
            <pc:docMk/>
            <pc:sldMk cId="1454672859" sldId="404"/>
            <ac:spMk id="2" creationId="{F5DCA457-4ED8-2446-8801-738E68F15402}"/>
          </ac:spMkLst>
        </pc:spChg>
        <pc:spChg chg="del mod ord">
          <ac:chgData name="Emily Beam" userId="936d34b1-6a49-4345-ae02-8326dc81bf0d" providerId="ADAL" clId="{506B253C-8A05-7E4C-90D9-7C6FE8D0554E}" dt="2021-02-02T11:54:55.558" v="473" actId="700"/>
          <ac:spMkLst>
            <pc:docMk/>
            <pc:sldMk cId="1454672859" sldId="404"/>
            <ac:spMk id="3" creationId="{9ACA4F8C-EDE6-2447-825B-E684E4E67B28}"/>
          </ac:spMkLst>
        </pc:spChg>
        <pc:spChg chg="add mod ord">
          <ac:chgData name="Emily Beam" userId="936d34b1-6a49-4345-ae02-8326dc81bf0d" providerId="ADAL" clId="{506B253C-8A05-7E4C-90D9-7C6FE8D0554E}" dt="2021-02-04T05:02:17.361" v="1687" actId="20577"/>
          <ac:spMkLst>
            <pc:docMk/>
            <pc:sldMk cId="1454672859" sldId="404"/>
            <ac:spMk id="4" creationId="{6B815C44-573E-994B-9DF6-96D4A7FB3CBF}"/>
          </ac:spMkLst>
        </pc:spChg>
        <pc:spChg chg="add del mod ord">
          <ac:chgData name="Emily Beam" userId="936d34b1-6a49-4345-ae02-8326dc81bf0d" providerId="ADAL" clId="{506B253C-8A05-7E4C-90D9-7C6FE8D0554E}" dt="2021-02-04T05:03:16.922" v="1756" actId="478"/>
          <ac:spMkLst>
            <pc:docMk/>
            <pc:sldMk cId="1454672859" sldId="404"/>
            <ac:spMk id="5" creationId="{3FC3955E-9EDA-0444-A459-AF98ADDD08DE}"/>
          </ac:spMkLst>
        </pc:spChg>
        <pc:spChg chg="add mod">
          <ac:chgData name="Emily Beam" userId="936d34b1-6a49-4345-ae02-8326dc81bf0d" providerId="ADAL" clId="{506B253C-8A05-7E4C-90D9-7C6FE8D0554E}" dt="2021-02-04T05:03:15.769" v="1755" actId="113"/>
          <ac:spMkLst>
            <pc:docMk/>
            <pc:sldMk cId="1454672859" sldId="404"/>
            <ac:spMk id="6" creationId="{6D7CB1EA-3094-AA4F-82ED-BEB76984AE1A}"/>
          </ac:spMkLst>
        </pc:spChg>
        <pc:picChg chg="add mod">
          <ac:chgData name="Emily Beam" userId="936d34b1-6a49-4345-ae02-8326dc81bf0d" providerId="ADAL" clId="{506B253C-8A05-7E4C-90D9-7C6FE8D0554E}" dt="2021-02-04T05:10:21.630" v="1760" actId="1076"/>
          <ac:picMkLst>
            <pc:docMk/>
            <pc:sldMk cId="1454672859" sldId="404"/>
            <ac:picMk id="6146" creationId="{A67C2913-C6B2-604A-A455-47010B60515C}"/>
          </ac:picMkLst>
        </pc:picChg>
      </pc:sldChg>
      <pc:sldChg chg="addSp delSp modSp add mod ord modAnim">
        <pc:chgData name="Emily Beam" userId="936d34b1-6a49-4345-ae02-8326dc81bf0d" providerId="ADAL" clId="{506B253C-8A05-7E4C-90D9-7C6FE8D0554E}" dt="2021-02-04T04:47:12.993" v="1220" actId="20578"/>
        <pc:sldMkLst>
          <pc:docMk/>
          <pc:sldMk cId="3707301976" sldId="405"/>
        </pc:sldMkLst>
        <pc:spChg chg="add mod">
          <ac:chgData name="Emily Beam" userId="936d34b1-6a49-4345-ae02-8326dc81bf0d" providerId="ADAL" clId="{506B253C-8A05-7E4C-90D9-7C6FE8D0554E}" dt="2021-02-02T11:59:46.997" v="620" actId="207"/>
          <ac:spMkLst>
            <pc:docMk/>
            <pc:sldMk cId="3707301976" sldId="405"/>
            <ac:spMk id="2" creationId="{2D0F6304-2488-824A-A869-06B4383A8B40}"/>
          </ac:spMkLst>
        </pc:spChg>
        <pc:spChg chg="add mod">
          <ac:chgData name="Emily Beam" userId="936d34b1-6a49-4345-ae02-8326dc81bf0d" providerId="ADAL" clId="{506B253C-8A05-7E4C-90D9-7C6FE8D0554E}" dt="2021-02-02T12:03:04.867" v="799" actId="1076"/>
          <ac:spMkLst>
            <pc:docMk/>
            <pc:sldMk cId="3707301976" sldId="405"/>
            <ac:spMk id="3" creationId="{83AC5B5E-20CD-5240-AC13-E5FC19B5D3F0}"/>
          </ac:spMkLst>
        </pc:spChg>
        <pc:spChg chg="mod">
          <ac:chgData name="Emily Beam" userId="936d34b1-6a49-4345-ae02-8326dc81bf0d" providerId="ADAL" clId="{506B253C-8A05-7E4C-90D9-7C6FE8D0554E}" dt="2021-02-02T11:58:44.827" v="607" actId="1076"/>
          <ac:spMkLst>
            <pc:docMk/>
            <pc:sldMk cId="3707301976" sldId="405"/>
            <ac:spMk id="4" creationId="{83F22E2A-470A-294C-8E8F-15DBF2C8DF7A}"/>
          </ac:spMkLst>
        </pc:spChg>
        <pc:spChg chg="del">
          <ac:chgData name="Emily Beam" userId="936d34b1-6a49-4345-ae02-8326dc81bf0d" providerId="ADAL" clId="{506B253C-8A05-7E4C-90D9-7C6FE8D0554E}" dt="2021-02-02T11:56:27.775" v="583" actId="478"/>
          <ac:spMkLst>
            <pc:docMk/>
            <pc:sldMk cId="3707301976" sldId="405"/>
            <ac:spMk id="5" creationId="{70A101C5-EFD7-B94C-B382-F3A8D7BBBAD3}"/>
          </ac:spMkLst>
        </pc:spChg>
        <pc:spChg chg="add mod">
          <ac:chgData name="Emily Beam" userId="936d34b1-6a49-4345-ae02-8326dc81bf0d" providerId="ADAL" clId="{506B253C-8A05-7E4C-90D9-7C6FE8D0554E}" dt="2021-02-02T11:59:45.174" v="619" actId="207"/>
          <ac:spMkLst>
            <pc:docMk/>
            <pc:sldMk cId="3707301976" sldId="405"/>
            <ac:spMk id="6" creationId="{9C2F6B4C-79C7-D145-A888-BAB024456DCC}"/>
          </ac:spMkLst>
        </pc:spChg>
        <pc:spChg chg="add mod">
          <ac:chgData name="Emily Beam" userId="936d34b1-6a49-4345-ae02-8326dc81bf0d" providerId="ADAL" clId="{506B253C-8A05-7E4C-90D9-7C6FE8D0554E}" dt="2021-02-02T12:02:36.993" v="793" actId="14100"/>
          <ac:spMkLst>
            <pc:docMk/>
            <pc:sldMk cId="3707301976" sldId="405"/>
            <ac:spMk id="7" creationId="{F9F0524C-5065-A04B-A14C-855A27D622EE}"/>
          </ac:spMkLst>
        </pc:spChg>
      </pc:sldChg>
      <pc:sldChg chg="delSp modSp add mod delAnim">
        <pc:chgData name="Emily Beam" userId="936d34b1-6a49-4345-ae02-8326dc81bf0d" providerId="ADAL" clId="{506B253C-8A05-7E4C-90D9-7C6FE8D0554E}" dt="2021-02-02T12:02:53.078" v="797" actId="1076"/>
        <pc:sldMkLst>
          <pc:docMk/>
          <pc:sldMk cId="1228358893" sldId="406"/>
        </pc:sldMkLst>
        <pc:spChg chg="mod">
          <ac:chgData name="Emily Beam" userId="936d34b1-6a49-4345-ae02-8326dc81bf0d" providerId="ADAL" clId="{506B253C-8A05-7E4C-90D9-7C6FE8D0554E}" dt="2021-02-02T12:02:50.125" v="796" actId="14100"/>
          <ac:spMkLst>
            <pc:docMk/>
            <pc:sldMk cId="1228358893" sldId="406"/>
            <ac:spMk id="2" creationId="{2D0F6304-2488-824A-A869-06B4383A8B40}"/>
          </ac:spMkLst>
        </pc:spChg>
        <pc:spChg chg="mod">
          <ac:chgData name="Emily Beam" userId="936d34b1-6a49-4345-ae02-8326dc81bf0d" providerId="ADAL" clId="{506B253C-8A05-7E4C-90D9-7C6FE8D0554E}" dt="2021-02-02T12:02:53.078" v="797" actId="1076"/>
          <ac:spMkLst>
            <pc:docMk/>
            <pc:sldMk cId="1228358893" sldId="406"/>
            <ac:spMk id="3" creationId="{83AC5B5E-20CD-5240-AC13-E5FC19B5D3F0}"/>
          </ac:spMkLst>
        </pc:spChg>
        <pc:spChg chg="del">
          <ac:chgData name="Emily Beam" userId="936d34b1-6a49-4345-ae02-8326dc81bf0d" providerId="ADAL" clId="{506B253C-8A05-7E4C-90D9-7C6FE8D0554E}" dt="2021-02-02T12:00:29.639" v="631" actId="478"/>
          <ac:spMkLst>
            <pc:docMk/>
            <pc:sldMk cId="1228358893" sldId="406"/>
            <ac:spMk id="6" creationId="{9C2F6B4C-79C7-D145-A888-BAB024456DCC}"/>
          </ac:spMkLst>
        </pc:spChg>
        <pc:spChg chg="mod">
          <ac:chgData name="Emily Beam" userId="936d34b1-6a49-4345-ae02-8326dc81bf0d" providerId="ADAL" clId="{506B253C-8A05-7E4C-90D9-7C6FE8D0554E}" dt="2021-02-02T12:02:41.302" v="794" actId="14100"/>
          <ac:spMkLst>
            <pc:docMk/>
            <pc:sldMk cId="1228358893" sldId="406"/>
            <ac:spMk id="7" creationId="{F9F0524C-5065-A04B-A14C-855A27D622EE}"/>
          </ac:spMkLst>
        </pc:spChg>
      </pc:sldChg>
      <pc:sldChg chg="modSp add mod">
        <pc:chgData name="Emily Beam" userId="936d34b1-6a49-4345-ae02-8326dc81bf0d" providerId="ADAL" clId="{506B253C-8A05-7E4C-90D9-7C6FE8D0554E}" dt="2021-02-02T12:02:57.421" v="798" actId="1076"/>
        <pc:sldMkLst>
          <pc:docMk/>
          <pc:sldMk cId="2376884338" sldId="407"/>
        </pc:sldMkLst>
        <pc:spChg chg="mod">
          <ac:chgData name="Emily Beam" userId="936d34b1-6a49-4345-ae02-8326dc81bf0d" providerId="ADAL" clId="{506B253C-8A05-7E4C-90D9-7C6FE8D0554E}" dt="2021-02-02T12:01:52.862" v="730" actId="207"/>
          <ac:spMkLst>
            <pc:docMk/>
            <pc:sldMk cId="2376884338" sldId="407"/>
            <ac:spMk id="2" creationId="{2D0F6304-2488-824A-A869-06B4383A8B40}"/>
          </ac:spMkLst>
        </pc:spChg>
        <pc:spChg chg="mod">
          <ac:chgData name="Emily Beam" userId="936d34b1-6a49-4345-ae02-8326dc81bf0d" providerId="ADAL" clId="{506B253C-8A05-7E4C-90D9-7C6FE8D0554E}" dt="2021-02-02T12:02:57.421" v="798" actId="1076"/>
          <ac:spMkLst>
            <pc:docMk/>
            <pc:sldMk cId="2376884338" sldId="407"/>
            <ac:spMk id="3" creationId="{83AC5B5E-20CD-5240-AC13-E5FC19B5D3F0}"/>
          </ac:spMkLst>
        </pc:spChg>
        <pc:spChg chg="mod">
          <ac:chgData name="Emily Beam" userId="936d34b1-6a49-4345-ae02-8326dc81bf0d" providerId="ADAL" clId="{506B253C-8A05-7E4C-90D9-7C6FE8D0554E}" dt="2021-02-02T12:02:45.394" v="795" actId="14100"/>
          <ac:spMkLst>
            <pc:docMk/>
            <pc:sldMk cId="2376884338" sldId="407"/>
            <ac:spMk id="7" creationId="{F9F0524C-5065-A04B-A14C-855A27D622EE}"/>
          </ac:spMkLst>
        </pc:spChg>
      </pc:sldChg>
      <pc:sldChg chg="addSp modSp add mod ord modNotes">
        <pc:chgData name="Emily Beam" userId="936d34b1-6a49-4345-ae02-8326dc81bf0d" providerId="ADAL" clId="{506B253C-8A05-7E4C-90D9-7C6FE8D0554E}" dt="2021-02-04T04:24:12.610" v="841"/>
        <pc:sldMkLst>
          <pc:docMk/>
          <pc:sldMk cId="1250793600" sldId="410"/>
        </pc:sldMkLst>
        <pc:picChg chg="add mod">
          <ac:chgData name="Emily Beam" userId="936d34b1-6a49-4345-ae02-8326dc81bf0d" providerId="ADAL" clId="{506B253C-8A05-7E4C-90D9-7C6FE8D0554E}" dt="2021-02-04T04:24:12.351" v="839"/>
          <ac:picMkLst>
            <pc:docMk/>
            <pc:sldMk cId="1250793600" sldId="410"/>
            <ac:picMk id="5" creationId="{A4C87157-BBE3-2F48-AACD-7B895A3F4D7D}"/>
          </ac:picMkLst>
        </pc:picChg>
      </pc:sldChg>
      <pc:sldChg chg="addSp modSp add mod ord modNotes">
        <pc:chgData name="Emily Beam" userId="936d34b1-6a49-4345-ae02-8326dc81bf0d" providerId="ADAL" clId="{506B253C-8A05-7E4C-90D9-7C6FE8D0554E}" dt="2021-02-04T04:25:21.077" v="858"/>
        <pc:sldMkLst>
          <pc:docMk/>
          <pc:sldMk cId="4095170263" sldId="411"/>
        </pc:sldMkLst>
        <pc:picChg chg="add mod">
          <ac:chgData name="Emily Beam" userId="936d34b1-6a49-4345-ae02-8326dc81bf0d" providerId="ADAL" clId="{506B253C-8A05-7E4C-90D9-7C6FE8D0554E}" dt="2021-02-04T04:25:20.938" v="856"/>
          <ac:picMkLst>
            <pc:docMk/>
            <pc:sldMk cId="4095170263" sldId="411"/>
            <ac:picMk id="5" creationId="{8F17DC22-22A5-7F4C-AD98-930FF20D59E5}"/>
          </ac:picMkLst>
        </pc:picChg>
      </pc:sldChg>
      <pc:sldChg chg="new">
        <pc:chgData name="Emily Beam" userId="936d34b1-6a49-4345-ae02-8326dc81bf0d" providerId="ADAL" clId="{506B253C-8A05-7E4C-90D9-7C6FE8D0554E}" dt="2021-02-04T04:25:37.801" v="859" actId="680"/>
        <pc:sldMkLst>
          <pc:docMk/>
          <pc:sldMk cId="512173491" sldId="412"/>
        </pc:sldMkLst>
      </pc:sldChg>
      <pc:sldChg chg="addSp delSp modSp new mod">
        <pc:chgData name="Emily Beam" userId="936d34b1-6a49-4345-ae02-8326dc81bf0d" providerId="ADAL" clId="{506B253C-8A05-7E4C-90D9-7C6FE8D0554E}" dt="2021-02-04T04:37:30.096" v="891"/>
        <pc:sldMkLst>
          <pc:docMk/>
          <pc:sldMk cId="3336506192" sldId="413"/>
        </pc:sldMkLst>
        <pc:spChg chg="mod">
          <ac:chgData name="Emily Beam" userId="936d34b1-6a49-4345-ae02-8326dc81bf0d" providerId="ADAL" clId="{506B253C-8A05-7E4C-90D9-7C6FE8D0554E}" dt="2021-02-04T04:37:16.744" v="886"/>
          <ac:spMkLst>
            <pc:docMk/>
            <pc:sldMk cId="3336506192" sldId="413"/>
            <ac:spMk id="2" creationId="{CC09D41F-D465-9A48-B5AE-5B375700DFC1}"/>
          </ac:spMkLst>
        </pc:spChg>
        <pc:spChg chg="add del mod">
          <ac:chgData name="Emily Beam" userId="936d34b1-6a49-4345-ae02-8326dc81bf0d" providerId="ADAL" clId="{506B253C-8A05-7E4C-90D9-7C6FE8D0554E}" dt="2021-02-04T04:37:30.096" v="891"/>
          <ac:spMkLst>
            <pc:docMk/>
            <pc:sldMk cId="3336506192" sldId="413"/>
            <ac:spMk id="7" creationId="{0823EF77-69E3-4C4F-8F42-E8CF142C7A50}"/>
          </ac:spMkLst>
        </pc:spChg>
        <pc:picChg chg="add del">
          <ac:chgData name="Emily Beam" userId="936d34b1-6a49-4345-ae02-8326dc81bf0d" providerId="ADAL" clId="{506B253C-8A05-7E4C-90D9-7C6FE8D0554E}" dt="2021-02-04T04:37:00.267" v="882"/>
          <ac:picMkLst>
            <pc:docMk/>
            <pc:sldMk cId="3336506192" sldId="413"/>
            <ac:picMk id="4" creationId="{664FA804-B1BB-C74A-999E-27B93BF3A8B7}"/>
          </ac:picMkLst>
        </pc:picChg>
        <pc:picChg chg="add mod">
          <ac:chgData name="Emily Beam" userId="936d34b1-6a49-4345-ae02-8326dc81bf0d" providerId="ADAL" clId="{506B253C-8A05-7E4C-90D9-7C6FE8D0554E}" dt="2021-02-04T04:37:24.613" v="888" actId="1076"/>
          <ac:picMkLst>
            <pc:docMk/>
            <pc:sldMk cId="3336506192" sldId="413"/>
            <ac:picMk id="6" creationId="{1393C682-0677-DD4A-A386-B39078A8CFE9}"/>
          </ac:picMkLst>
        </pc:picChg>
      </pc:sldChg>
      <pc:sldChg chg="addSp delSp modSp new mod">
        <pc:chgData name="Emily Beam" userId="936d34b1-6a49-4345-ae02-8326dc81bf0d" providerId="ADAL" clId="{506B253C-8A05-7E4C-90D9-7C6FE8D0554E}" dt="2021-02-04T04:42:36.482" v="1037" actId="1076"/>
        <pc:sldMkLst>
          <pc:docMk/>
          <pc:sldMk cId="2497837008" sldId="414"/>
        </pc:sldMkLst>
        <pc:spChg chg="mod">
          <ac:chgData name="Emily Beam" userId="936d34b1-6a49-4345-ae02-8326dc81bf0d" providerId="ADAL" clId="{506B253C-8A05-7E4C-90D9-7C6FE8D0554E}" dt="2021-02-04T04:38:09.690" v="956" actId="20577"/>
          <ac:spMkLst>
            <pc:docMk/>
            <pc:sldMk cId="2497837008" sldId="414"/>
            <ac:spMk id="2" creationId="{C9094405-8B44-F24D-9B00-6595B294F37F}"/>
          </ac:spMkLst>
        </pc:spChg>
        <pc:spChg chg="del">
          <ac:chgData name="Emily Beam" userId="936d34b1-6a49-4345-ae02-8326dc81bf0d" providerId="ADAL" clId="{506B253C-8A05-7E4C-90D9-7C6FE8D0554E}" dt="2021-02-04T04:40:34.423" v="1029" actId="478"/>
          <ac:spMkLst>
            <pc:docMk/>
            <pc:sldMk cId="2497837008" sldId="414"/>
            <ac:spMk id="3" creationId="{C6088316-C989-DB4E-92EA-CF8BB10A825A}"/>
          </ac:spMkLst>
        </pc:spChg>
        <pc:spChg chg="add mod">
          <ac:chgData name="Emily Beam" userId="936d34b1-6a49-4345-ae02-8326dc81bf0d" providerId="ADAL" clId="{506B253C-8A05-7E4C-90D9-7C6FE8D0554E}" dt="2021-02-04T04:40:51.672" v="1031" actId="20577"/>
          <ac:spMkLst>
            <pc:docMk/>
            <pc:sldMk cId="2497837008" sldId="414"/>
            <ac:spMk id="4" creationId="{4807CD1B-57BB-FB45-91FA-E3CA7C08DE4B}"/>
          </ac:spMkLst>
        </pc:spChg>
        <pc:picChg chg="add mod">
          <ac:chgData name="Emily Beam" userId="936d34b1-6a49-4345-ae02-8326dc81bf0d" providerId="ADAL" clId="{506B253C-8A05-7E4C-90D9-7C6FE8D0554E}" dt="2021-02-04T04:38:37.862" v="960" actId="1076"/>
          <ac:picMkLst>
            <pc:docMk/>
            <pc:sldMk cId="2497837008" sldId="414"/>
            <ac:picMk id="1026" creationId="{86F8E95D-E00C-5F42-84D9-0FBDA8B34FCE}"/>
          </ac:picMkLst>
        </pc:picChg>
        <pc:picChg chg="add del">
          <ac:chgData name="Emily Beam" userId="936d34b1-6a49-4345-ae02-8326dc81bf0d" providerId="ADAL" clId="{506B253C-8A05-7E4C-90D9-7C6FE8D0554E}" dt="2021-02-04T04:39:30.165" v="963"/>
          <ac:picMkLst>
            <pc:docMk/>
            <pc:sldMk cId="2497837008" sldId="414"/>
            <ac:picMk id="1028" creationId="{CCE523AF-FDB2-BA4C-AA66-01042168B366}"/>
          </ac:picMkLst>
        </pc:picChg>
        <pc:picChg chg="add mod">
          <ac:chgData name="Emily Beam" userId="936d34b1-6a49-4345-ae02-8326dc81bf0d" providerId="ADAL" clId="{506B253C-8A05-7E4C-90D9-7C6FE8D0554E}" dt="2021-02-04T04:42:36.482" v="1037" actId="1076"/>
          <ac:picMkLst>
            <pc:docMk/>
            <pc:sldMk cId="2497837008" sldId="414"/>
            <ac:picMk id="1030" creationId="{480F7175-80E9-724F-908F-5D6E115D857A}"/>
          </ac:picMkLst>
        </pc:picChg>
      </pc:sldChg>
      <pc:sldChg chg="addSp delSp modSp new mod">
        <pc:chgData name="Emily Beam" userId="936d34b1-6a49-4345-ae02-8326dc81bf0d" providerId="ADAL" clId="{506B253C-8A05-7E4C-90D9-7C6FE8D0554E}" dt="2021-02-04T04:45:47.682" v="1219" actId="2085"/>
        <pc:sldMkLst>
          <pc:docMk/>
          <pc:sldMk cId="2974568363" sldId="415"/>
        </pc:sldMkLst>
        <pc:spChg chg="mod">
          <ac:chgData name="Emily Beam" userId="936d34b1-6a49-4345-ae02-8326dc81bf0d" providerId="ADAL" clId="{506B253C-8A05-7E4C-90D9-7C6FE8D0554E}" dt="2021-02-04T04:43:39.142" v="1182" actId="20577"/>
          <ac:spMkLst>
            <pc:docMk/>
            <pc:sldMk cId="2974568363" sldId="415"/>
            <ac:spMk id="2" creationId="{078132E1-3CE7-A246-A1F4-1067CEE9EE9D}"/>
          </ac:spMkLst>
        </pc:spChg>
        <pc:spChg chg="del mod">
          <ac:chgData name="Emily Beam" userId="936d34b1-6a49-4345-ae02-8326dc81bf0d" providerId="ADAL" clId="{506B253C-8A05-7E4C-90D9-7C6FE8D0554E}" dt="2021-02-04T04:43:51.355" v="1185" actId="478"/>
          <ac:spMkLst>
            <pc:docMk/>
            <pc:sldMk cId="2974568363" sldId="415"/>
            <ac:spMk id="3" creationId="{17D872D7-85C2-C643-916C-2966C1175884}"/>
          </ac:spMkLst>
        </pc:spChg>
        <pc:picChg chg="add mod">
          <ac:chgData name="Emily Beam" userId="936d34b1-6a49-4345-ae02-8326dc81bf0d" providerId="ADAL" clId="{506B253C-8A05-7E4C-90D9-7C6FE8D0554E}" dt="2021-02-04T04:45:47.682" v="1219" actId="2085"/>
          <ac:picMkLst>
            <pc:docMk/>
            <pc:sldMk cId="2974568363" sldId="415"/>
            <ac:picMk id="4" creationId="{AF5D246E-ABB8-6949-950A-74A31D87F12C}"/>
          </ac:picMkLst>
        </pc:picChg>
        <pc:picChg chg="add mod">
          <ac:chgData name="Emily Beam" userId="936d34b1-6a49-4345-ae02-8326dc81bf0d" providerId="ADAL" clId="{506B253C-8A05-7E4C-90D9-7C6FE8D0554E}" dt="2021-02-04T04:45:44.812" v="1217" actId="1076"/>
          <ac:picMkLst>
            <pc:docMk/>
            <pc:sldMk cId="2974568363" sldId="415"/>
            <ac:picMk id="5" creationId="{EC29D918-FFCD-A14D-9959-0FDF0A8DFE74}"/>
          </ac:picMkLst>
        </pc:picChg>
        <pc:cxnChg chg="add mod">
          <ac:chgData name="Emily Beam" userId="936d34b1-6a49-4345-ae02-8326dc81bf0d" providerId="ADAL" clId="{506B253C-8A05-7E4C-90D9-7C6FE8D0554E}" dt="2021-02-04T04:45:19.949" v="1205" actId="12788"/>
          <ac:cxnSpMkLst>
            <pc:docMk/>
            <pc:sldMk cId="2974568363" sldId="415"/>
            <ac:cxnSpMk id="6" creationId="{0675B893-C658-1B4E-B6F4-E91ED99D7E0F}"/>
          </ac:cxnSpMkLst>
        </pc:cxnChg>
      </pc:sldChg>
      <pc:sldChg chg="addSp delSp modSp new mod modShow">
        <pc:chgData name="Emily Beam" userId="936d34b1-6a49-4345-ae02-8326dc81bf0d" providerId="ADAL" clId="{506B253C-8A05-7E4C-90D9-7C6FE8D0554E}" dt="2021-02-04T04:58:41.987" v="1279" actId="729"/>
        <pc:sldMkLst>
          <pc:docMk/>
          <pc:sldMk cId="3907698311" sldId="416"/>
        </pc:sldMkLst>
        <pc:spChg chg="mod">
          <ac:chgData name="Emily Beam" userId="936d34b1-6a49-4345-ae02-8326dc81bf0d" providerId="ADAL" clId="{506B253C-8A05-7E4C-90D9-7C6FE8D0554E}" dt="2021-02-04T04:55:42.922" v="1255" actId="20577"/>
          <ac:spMkLst>
            <pc:docMk/>
            <pc:sldMk cId="3907698311" sldId="416"/>
            <ac:spMk id="2" creationId="{96EBAB2D-6508-A346-9590-A7F474CCEFEB}"/>
          </ac:spMkLst>
        </pc:spChg>
        <pc:spChg chg="del">
          <ac:chgData name="Emily Beam" userId="936d34b1-6a49-4345-ae02-8326dc81bf0d" providerId="ADAL" clId="{506B253C-8A05-7E4C-90D9-7C6FE8D0554E}" dt="2021-02-04T04:58:23.142" v="1270" actId="478"/>
          <ac:spMkLst>
            <pc:docMk/>
            <pc:sldMk cId="3907698311" sldId="416"/>
            <ac:spMk id="3" creationId="{26FC87E1-5B6A-5F41-A533-3F295E081F9A}"/>
          </ac:spMkLst>
        </pc:spChg>
        <pc:picChg chg="add mod">
          <ac:chgData name="Emily Beam" userId="936d34b1-6a49-4345-ae02-8326dc81bf0d" providerId="ADAL" clId="{506B253C-8A05-7E4C-90D9-7C6FE8D0554E}" dt="2021-02-04T04:57:12.616" v="1262" actId="1076"/>
          <ac:picMkLst>
            <pc:docMk/>
            <pc:sldMk cId="3907698311" sldId="416"/>
            <ac:picMk id="3074" creationId="{F348B3B2-D5BA-7640-88CC-0E69300DEB32}"/>
          </ac:picMkLst>
        </pc:picChg>
        <pc:picChg chg="add mod">
          <ac:chgData name="Emily Beam" userId="936d34b1-6a49-4345-ae02-8326dc81bf0d" providerId="ADAL" clId="{506B253C-8A05-7E4C-90D9-7C6FE8D0554E}" dt="2021-02-04T04:57:44.727" v="1267" actId="14100"/>
          <ac:picMkLst>
            <pc:docMk/>
            <pc:sldMk cId="3907698311" sldId="416"/>
            <ac:picMk id="3076" creationId="{9E4CC64A-C8A9-3F4E-883E-78BD2FF0EE2C}"/>
          </ac:picMkLst>
        </pc:picChg>
        <pc:picChg chg="add mod">
          <ac:chgData name="Emily Beam" userId="936d34b1-6a49-4345-ae02-8326dc81bf0d" providerId="ADAL" clId="{506B253C-8A05-7E4C-90D9-7C6FE8D0554E}" dt="2021-02-04T04:57:50.920" v="1269" actId="1076"/>
          <ac:picMkLst>
            <pc:docMk/>
            <pc:sldMk cId="3907698311" sldId="416"/>
            <ac:picMk id="3078" creationId="{1C8CDF70-466E-8745-80B9-54F27B8B00FE}"/>
          </ac:picMkLst>
        </pc:picChg>
        <pc:picChg chg="add mod">
          <ac:chgData name="Emily Beam" userId="936d34b1-6a49-4345-ae02-8326dc81bf0d" providerId="ADAL" clId="{506B253C-8A05-7E4C-90D9-7C6FE8D0554E}" dt="2021-02-04T04:58:38.286" v="1278" actId="1076"/>
          <ac:picMkLst>
            <pc:docMk/>
            <pc:sldMk cId="3907698311" sldId="416"/>
            <ac:picMk id="3080" creationId="{83C34F51-0957-AF4B-A7A9-04FC5769D152}"/>
          </ac:picMkLst>
        </pc:picChg>
        <pc:picChg chg="add mod">
          <ac:chgData name="Emily Beam" userId="936d34b1-6a49-4345-ae02-8326dc81bf0d" providerId="ADAL" clId="{506B253C-8A05-7E4C-90D9-7C6FE8D0554E}" dt="2021-02-04T04:58:38.286" v="1278" actId="1076"/>
          <ac:picMkLst>
            <pc:docMk/>
            <pc:sldMk cId="3907698311" sldId="416"/>
            <ac:picMk id="3082" creationId="{D6834C5B-614B-1448-8919-7E745DC60743}"/>
          </ac:picMkLst>
        </pc:picChg>
      </pc:sldChg>
      <pc:sldChg chg="addSp delSp modSp new del mod">
        <pc:chgData name="Emily Beam" userId="936d34b1-6a49-4345-ae02-8326dc81bf0d" providerId="ADAL" clId="{506B253C-8A05-7E4C-90D9-7C6FE8D0554E}" dt="2021-02-04T05:01:25.732" v="1669" actId="2696"/>
        <pc:sldMkLst>
          <pc:docMk/>
          <pc:sldMk cId="2678071740" sldId="417"/>
        </pc:sldMkLst>
        <pc:spChg chg="mod">
          <ac:chgData name="Emily Beam" userId="936d34b1-6a49-4345-ae02-8326dc81bf0d" providerId="ADAL" clId="{506B253C-8A05-7E4C-90D9-7C6FE8D0554E}" dt="2021-02-04T05:01:23.932" v="1668" actId="27636"/>
          <ac:spMkLst>
            <pc:docMk/>
            <pc:sldMk cId="2678071740" sldId="417"/>
            <ac:spMk id="2" creationId="{76BFE2BC-AF31-9640-9CFF-96C85FA09B5D}"/>
          </ac:spMkLst>
        </pc:spChg>
        <pc:spChg chg="del">
          <ac:chgData name="Emily Beam" userId="936d34b1-6a49-4345-ae02-8326dc81bf0d" providerId="ADAL" clId="{506B253C-8A05-7E4C-90D9-7C6FE8D0554E}" dt="2021-02-04T04:58:52.015" v="1283"/>
          <ac:spMkLst>
            <pc:docMk/>
            <pc:sldMk cId="2678071740" sldId="417"/>
            <ac:spMk id="3" creationId="{9AC2D8E8-9CC2-8A46-99B8-E2C419A1F91E}"/>
          </ac:spMkLst>
        </pc:spChg>
        <pc:spChg chg="add del mod">
          <ac:chgData name="Emily Beam" userId="936d34b1-6a49-4345-ae02-8326dc81bf0d" providerId="ADAL" clId="{506B253C-8A05-7E4C-90D9-7C6FE8D0554E}" dt="2021-02-04T05:00:08.594" v="1557" actId="478"/>
          <ac:spMkLst>
            <pc:docMk/>
            <pc:sldMk cId="2678071740" sldId="417"/>
            <ac:spMk id="5" creationId="{FD601C8D-C165-5742-AD99-9EA953C9350D}"/>
          </ac:spMkLst>
        </pc:spChg>
        <pc:picChg chg="add mod">
          <ac:chgData name="Emily Beam" userId="936d34b1-6a49-4345-ae02-8326dc81bf0d" providerId="ADAL" clId="{506B253C-8A05-7E4C-90D9-7C6FE8D0554E}" dt="2021-02-04T05:00:12.277" v="1558" actId="1076"/>
          <ac:picMkLst>
            <pc:docMk/>
            <pc:sldMk cId="2678071740" sldId="417"/>
            <ac:picMk id="4" creationId="{2495A04E-9CE6-6A47-A8FC-4AC29C74D849}"/>
          </ac:picMkLst>
        </pc:picChg>
      </pc:sldChg>
      <pc:sldChg chg="new del">
        <pc:chgData name="Emily Beam" userId="936d34b1-6a49-4345-ae02-8326dc81bf0d" providerId="ADAL" clId="{506B253C-8A05-7E4C-90D9-7C6FE8D0554E}" dt="2021-02-04T04:58:46.984" v="1281" actId="680"/>
        <pc:sldMkLst>
          <pc:docMk/>
          <pc:sldMk cId="2805645923" sldId="417"/>
        </pc:sldMkLst>
      </pc:sldChg>
      <pc:sldChg chg="modSp add mod">
        <pc:chgData name="Emily Beam" userId="936d34b1-6a49-4345-ae02-8326dc81bf0d" providerId="ADAL" clId="{506B253C-8A05-7E4C-90D9-7C6FE8D0554E}" dt="2021-02-04T05:01:52.022" v="1673" actId="208"/>
        <pc:sldMkLst>
          <pc:docMk/>
          <pc:sldMk cId="3556323367" sldId="418"/>
        </pc:sldMkLst>
        <pc:spChg chg="mod">
          <ac:chgData name="Emily Beam" userId="936d34b1-6a49-4345-ae02-8326dc81bf0d" providerId="ADAL" clId="{506B253C-8A05-7E4C-90D9-7C6FE8D0554E}" dt="2021-02-04T05:01:47.960" v="1672" actId="1076"/>
          <ac:spMkLst>
            <pc:docMk/>
            <pc:sldMk cId="3556323367" sldId="418"/>
            <ac:spMk id="2" creationId="{76BFE2BC-AF31-9640-9CFF-96C85FA09B5D}"/>
          </ac:spMkLst>
        </pc:spChg>
        <pc:picChg chg="mod">
          <ac:chgData name="Emily Beam" userId="936d34b1-6a49-4345-ae02-8326dc81bf0d" providerId="ADAL" clId="{506B253C-8A05-7E4C-90D9-7C6FE8D0554E}" dt="2021-02-04T05:01:52.022" v="1673" actId="208"/>
          <ac:picMkLst>
            <pc:docMk/>
            <pc:sldMk cId="3556323367" sldId="418"/>
            <ac:picMk id="4" creationId="{2495A04E-9CE6-6A47-A8FC-4AC29C74D849}"/>
          </ac:picMkLst>
        </pc:picChg>
      </pc:sldChg>
      <pc:sldChg chg="addSp delSp modSp add mod">
        <pc:chgData name="Emily Beam" userId="936d34b1-6a49-4345-ae02-8326dc81bf0d" providerId="ADAL" clId="{506B253C-8A05-7E4C-90D9-7C6FE8D0554E}" dt="2021-02-04T05:13:49.431" v="1921" actId="313"/>
        <pc:sldMkLst>
          <pc:docMk/>
          <pc:sldMk cId="3821276140" sldId="419"/>
        </pc:sldMkLst>
        <pc:spChg chg="add del mod">
          <ac:chgData name="Emily Beam" userId="936d34b1-6a49-4345-ae02-8326dc81bf0d" providerId="ADAL" clId="{506B253C-8A05-7E4C-90D9-7C6FE8D0554E}" dt="2021-02-04T05:10:27.062" v="1764"/>
          <ac:spMkLst>
            <pc:docMk/>
            <pc:sldMk cId="3821276140" sldId="419"/>
            <ac:spMk id="2" creationId="{DC264269-A951-934C-9238-CC9C438F9CAF}"/>
          </ac:spMkLst>
        </pc:spChg>
        <pc:spChg chg="mod">
          <ac:chgData name="Emily Beam" userId="936d34b1-6a49-4345-ae02-8326dc81bf0d" providerId="ADAL" clId="{506B253C-8A05-7E4C-90D9-7C6FE8D0554E}" dt="2021-02-04T05:13:49.431" v="1921" actId="313"/>
          <ac:spMkLst>
            <pc:docMk/>
            <pc:sldMk cId="3821276140" sldId="419"/>
            <ac:spMk id="6" creationId="{6D7CB1EA-3094-AA4F-82ED-BEB76984AE1A}"/>
          </ac:spMkLst>
        </pc:spChg>
        <pc:picChg chg="add mod">
          <ac:chgData name="Emily Beam" userId="936d34b1-6a49-4345-ae02-8326dc81bf0d" providerId="ADAL" clId="{506B253C-8A05-7E4C-90D9-7C6FE8D0554E}" dt="2021-02-04T05:10:38.567" v="1766" actId="1076"/>
          <ac:picMkLst>
            <pc:docMk/>
            <pc:sldMk cId="3821276140" sldId="419"/>
            <ac:picMk id="3" creationId="{2134E101-1A35-BE4F-AEA5-D72B958C1C7D}"/>
          </ac:picMkLst>
        </pc:picChg>
        <pc:picChg chg="del">
          <ac:chgData name="Emily Beam" userId="936d34b1-6a49-4345-ae02-8326dc81bf0d" providerId="ADAL" clId="{506B253C-8A05-7E4C-90D9-7C6FE8D0554E}" dt="2021-02-04T05:10:25.312" v="1762" actId="478"/>
          <ac:picMkLst>
            <pc:docMk/>
            <pc:sldMk cId="3821276140" sldId="419"/>
            <ac:picMk id="6146" creationId="{A67C2913-C6B2-604A-A455-47010B60515C}"/>
          </ac:picMkLst>
        </pc:picChg>
      </pc:sldChg>
      <pc:sldChg chg="addSp delSp modSp add mod">
        <pc:chgData name="Emily Beam" userId="936d34b1-6a49-4345-ae02-8326dc81bf0d" providerId="ADAL" clId="{506B253C-8A05-7E4C-90D9-7C6FE8D0554E}" dt="2021-02-04T05:13:53.198" v="1925" actId="313"/>
        <pc:sldMkLst>
          <pc:docMk/>
          <pc:sldMk cId="3670253133" sldId="420"/>
        </pc:sldMkLst>
        <pc:spChg chg="mod">
          <ac:chgData name="Emily Beam" userId="936d34b1-6a49-4345-ae02-8326dc81bf0d" providerId="ADAL" clId="{506B253C-8A05-7E4C-90D9-7C6FE8D0554E}" dt="2021-02-04T05:13:53.198" v="1925" actId="313"/>
          <ac:spMkLst>
            <pc:docMk/>
            <pc:sldMk cId="3670253133" sldId="420"/>
            <ac:spMk id="6" creationId="{6D7CB1EA-3094-AA4F-82ED-BEB76984AE1A}"/>
          </ac:spMkLst>
        </pc:spChg>
        <pc:picChg chg="add mod">
          <ac:chgData name="Emily Beam" userId="936d34b1-6a49-4345-ae02-8326dc81bf0d" providerId="ADAL" clId="{506B253C-8A05-7E4C-90D9-7C6FE8D0554E}" dt="2021-02-04T05:11:17.045" v="1775" actId="1076"/>
          <ac:picMkLst>
            <pc:docMk/>
            <pc:sldMk cId="3670253133" sldId="420"/>
            <ac:picMk id="2" creationId="{D7BC1F3D-8876-084D-9B6F-328FF0D703E6}"/>
          </ac:picMkLst>
        </pc:picChg>
        <pc:picChg chg="mod">
          <ac:chgData name="Emily Beam" userId="936d34b1-6a49-4345-ae02-8326dc81bf0d" providerId="ADAL" clId="{506B253C-8A05-7E4C-90D9-7C6FE8D0554E}" dt="2021-02-04T05:11:10.786" v="1772" actId="1076"/>
          <ac:picMkLst>
            <pc:docMk/>
            <pc:sldMk cId="3670253133" sldId="420"/>
            <ac:picMk id="3" creationId="{2134E101-1A35-BE4F-AEA5-D72B958C1C7D}"/>
          </ac:picMkLst>
        </pc:picChg>
        <pc:picChg chg="add del">
          <ac:chgData name="Emily Beam" userId="936d34b1-6a49-4345-ae02-8326dc81bf0d" providerId="ADAL" clId="{506B253C-8A05-7E4C-90D9-7C6FE8D0554E}" dt="2021-02-04T05:13:34.075" v="1914" actId="21"/>
          <ac:picMkLst>
            <pc:docMk/>
            <pc:sldMk cId="3670253133" sldId="420"/>
            <ac:picMk id="5" creationId="{2E7F57E3-A054-CA4E-9BB2-9C252A83EC19}"/>
          </ac:picMkLst>
        </pc:picChg>
      </pc:sldChg>
      <pc:sldChg chg="addSp delSp modSp new mod">
        <pc:chgData name="Emily Beam" userId="936d34b1-6a49-4345-ae02-8326dc81bf0d" providerId="ADAL" clId="{506B253C-8A05-7E4C-90D9-7C6FE8D0554E}" dt="2021-02-04T05:13:40.658" v="1917" actId="167"/>
        <pc:sldMkLst>
          <pc:docMk/>
          <pc:sldMk cId="121004191" sldId="421"/>
        </pc:sldMkLst>
        <pc:spChg chg="mod">
          <ac:chgData name="Emily Beam" userId="936d34b1-6a49-4345-ae02-8326dc81bf0d" providerId="ADAL" clId="{506B253C-8A05-7E4C-90D9-7C6FE8D0554E}" dt="2021-02-04T05:12:09.367" v="1787" actId="20577"/>
          <ac:spMkLst>
            <pc:docMk/>
            <pc:sldMk cId="121004191" sldId="421"/>
            <ac:spMk id="2" creationId="{96A565B7-2A40-234C-B811-9E769119E34E}"/>
          </ac:spMkLst>
        </pc:spChg>
        <pc:spChg chg="del mod">
          <ac:chgData name="Emily Beam" userId="936d34b1-6a49-4345-ae02-8326dc81bf0d" providerId="ADAL" clId="{506B253C-8A05-7E4C-90D9-7C6FE8D0554E}" dt="2021-02-04T05:13:13.305" v="1902" actId="478"/>
          <ac:spMkLst>
            <pc:docMk/>
            <pc:sldMk cId="121004191" sldId="421"/>
            <ac:spMk id="3" creationId="{8297640D-D691-A745-A17E-B8CE4E33EE5C}"/>
          </ac:spMkLst>
        </pc:spChg>
        <pc:spChg chg="add del mod">
          <ac:chgData name="Emily Beam" userId="936d34b1-6a49-4345-ae02-8326dc81bf0d" providerId="ADAL" clId="{506B253C-8A05-7E4C-90D9-7C6FE8D0554E}" dt="2021-02-04T05:13:30.903" v="1913" actId="20577"/>
          <ac:spMkLst>
            <pc:docMk/>
            <pc:sldMk cId="121004191" sldId="421"/>
            <ac:spMk id="4" creationId="{DA712CB9-EA9A-1B40-8F17-610FFCB05173}"/>
          </ac:spMkLst>
        </pc:spChg>
        <pc:picChg chg="add mod">
          <ac:chgData name="Emily Beam" userId="936d34b1-6a49-4345-ae02-8326dc81bf0d" providerId="ADAL" clId="{506B253C-8A05-7E4C-90D9-7C6FE8D0554E}" dt="2021-02-04T05:13:40.658" v="1917" actId="167"/>
          <ac:picMkLst>
            <pc:docMk/>
            <pc:sldMk cId="121004191" sldId="421"/>
            <ac:picMk id="5" creationId="{B19C1625-64B6-964B-8F51-B080E7FD7F73}"/>
          </ac:picMkLst>
        </pc:picChg>
      </pc:sldChg>
      <pc:sldChg chg="addSp delSp modSp add mod ord">
        <pc:chgData name="Emily Beam" userId="936d34b1-6a49-4345-ae02-8326dc81bf0d" providerId="ADAL" clId="{506B253C-8A05-7E4C-90D9-7C6FE8D0554E}" dt="2021-02-04T05:18:03.604" v="2045" actId="1076"/>
        <pc:sldMkLst>
          <pc:docMk/>
          <pc:sldMk cId="901665158" sldId="422"/>
        </pc:sldMkLst>
        <pc:spChg chg="add mod">
          <ac:chgData name="Emily Beam" userId="936d34b1-6a49-4345-ae02-8326dc81bf0d" providerId="ADAL" clId="{506B253C-8A05-7E4C-90D9-7C6FE8D0554E}" dt="2021-02-04T05:17:59.645" v="2043" actId="1076"/>
          <ac:spMkLst>
            <pc:docMk/>
            <pc:sldMk cId="901665158" sldId="422"/>
            <ac:spMk id="2" creationId="{414978AB-8FBC-E346-BAF0-8DBFD2C1738B}"/>
          </ac:spMkLst>
        </pc:spChg>
        <pc:spChg chg="mod">
          <ac:chgData name="Emily Beam" userId="936d34b1-6a49-4345-ae02-8326dc81bf0d" providerId="ADAL" clId="{506B253C-8A05-7E4C-90D9-7C6FE8D0554E}" dt="2021-02-04T05:14:49.174" v="1936" actId="20577"/>
          <ac:spMkLst>
            <pc:docMk/>
            <pc:sldMk cId="901665158" sldId="422"/>
            <ac:spMk id="4" creationId="{6B815C44-573E-994B-9DF6-96D4A7FB3CBF}"/>
          </ac:spMkLst>
        </pc:spChg>
        <pc:spChg chg="add del mod">
          <ac:chgData name="Emily Beam" userId="936d34b1-6a49-4345-ae02-8326dc81bf0d" providerId="ADAL" clId="{506B253C-8A05-7E4C-90D9-7C6FE8D0554E}" dt="2021-02-04T05:16:53.895" v="2008" actId="20577"/>
          <ac:spMkLst>
            <pc:docMk/>
            <pc:sldMk cId="901665158" sldId="422"/>
            <ac:spMk id="6" creationId="{6D7CB1EA-3094-AA4F-82ED-BEB76984AE1A}"/>
          </ac:spMkLst>
        </pc:spChg>
        <pc:picChg chg="del">
          <ac:chgData name="Emily Beam" userId="936d34b1-6a49-4345-ae02-8326dc81bf0d" providerId="ADAL" clId="{506B253C-8A05-7E4C-90D9-7C6FE8D0554E}" dt="2021-02-04T05:14:50.994" v="1937" actId="478"/>
          <ac:picMkLst>
            <pc:docMk/>
            <pc:sldMk cId="901665158" sldId="422"/>
            <ac:picMk id="3" creationId="{2134E101-1A35-BE4F-AEA5-D72B958C1C7D}"/>
          </ac:picMkLst>
        </pc:picChg>
        <pc:picChg chg="add mod">
          <ac:chgData name="Emily Beam" userId="936d34b1-6a49-4345-ae02-8326dc81bf0d" providerId="ADAL" clId="{506B253C-8A05-7E4C-90D9-7C6FE8D0554E}" dt="2021-02-04T05:18:03.604" v="2045" actId="1076"/>
          <ac:picMkLst>
            <pc:docMk/>
            <pc:sldMk cId="901665158" sldId="422"/>
            <ac:picMk id="1026" creationId="{CA397CF6-678A-9C4B-ADB3-2F02AD713472}"/>
          </ac:picMkLst>
        </pc:picChg>
      </pc:sldChg>
      <pc:sldChg chg="addSp delSp modSp add mod">
        <pc:chgData name="Emily Beam" userId="936d34b1-6a49-4345-ae02-8326dc81bf0d" providerId="ADAL" clId="{506B253C-8A05-7E4C-90D9-7C6FE8D0554E}" dt="2021-02-04T05:17:06.926" v="2026" actId="1076"/>
        <pc:sldMkLst>
          <pc:docMk/>
          <pc:sldMk cId="2624304" sldId="423"/>
        </pc:sldMkLst>
        <pc:spChg chg="add del mod">
          <ac:chgData name="Emily Beam" userId="936d34b1-6a49-4345-ae02-8326dc81bf0d" providerId="ADAL" clId="{506B253C-8A05-7E4C-90D9-7C6FE8D0554E}" dt="2021-02-04T05:16:22.171" v="1991"/>
          <ac:spMkLst>
            <pc:docMk/>
            <pc:sldMk cId="2624304" sldId="423"/>
            <ac:spMk id="3" creationId="{F0429E7F-F81F-F148-9DBE-C58798904489}"/>
          </ac:spMkLst>
        </pc:spChg>
        <pc:spChg chg="mod">
          <ac:chgData name="Emily Beam" userId="936d34b1-6a49-4345-ae02-8326dc81bf0d" providerId="ADAL" clId="{506B253C-8A05-7E4C-90D9-7C6FE8D0554E}" dt="2021-02-04T05:16:47.155" v="2007" actId="1035"/>
          <ac:spMkLst>
            <pc:docMk/>
            <pc:sldMk cId="2624304" sldId="423"/>
            <ac:spMk id="4" creationId="{DA712CB9-EA9A-1B40-8F17-610FFCB05173}"/>
          </ac:spMkLst>
        </pc:spChg>
        <pc:spChg chg="add mod">
          <ac:chgData name="Emily Beam" userId="936d34b1-6a49-4345-ae02-8326dc81bf0d" providerId="ADAL" clId="{506B253C-8A05-7E4C-90D9-7C6FE8D0554E}" dt="2021-02-04T05:17:06.926" v="2026" actId="1076"/>
          <ac:spMkLst>
            <pc:docMk/>
            <pc:sldMk cId="2624304" sldId="423"/>
            <ac:spMk id="7" creationId="{E862EC10-95DB-7443-929A-D41C592D8AD3}"/>
          </ac:spMkLst>
        </pc:spChg>
        <pc:picChg chg="del">
          <ac:chgData name="Emily Beam" userId="936d34b1-6a49-4345-ae02-8326dc81bf0d" providerId="ADAL" clId="{506B253C-8A05-7E4C-90D9-7C6FE8D0554E}" dt="2021-02-04T05:16:20.587" v="1989" actId="478"/>
          <ac:picMkLst>
            <pc:docMk/>
            <pc:sldMk cId="2624304" sldId="423"/>
            <ac:picMk id="5" creationId="{B19C1625-64B6-964B-8F51-B080E7FD7F73}"/>
          </ac:picMkLst>
        </pc:picChg>
        <pc:picChg chg="add mod">
          <ac:chgData name="Emily Beam" userId="936d34b1-6a49-4345-ae02-8326dc81bf0d" providerId="ADAL" clId="{506B253C-8A05-7E4C-90D9-7C6FE8D0554E}" dt="2021-02-04T05:16:37.686" v="1996" actId="1076"/>
          <ac:picMkLst>
            <pc:docMk/>
            <pc:sldMk cId="2624304" sldId="423"/>
            <ac:picMk id="6" creationId="{932B3C93-09C9-CC4C-92F4-51856342B90F}"/>
          </ac:picMkLst>
        </pc:picChg>
      </pc:sldChg>
      <pc:sldChg chg="addSp delSp modSp add mod">
        <pc:chgData name="Emily Beam" userId="936d34b1-6a49-4345-ae02-8326dc81bf0d" providerId="ADAL" clId="{506B253C-8A05-7E4C-90D9-7C6FE8D0554E}" dt="2021-02-04T05:27:02.757" v="2269" actId="20577"/>
        <pc:sldMkLst>
          <pc:docMk/>
          <pc:sldMk cId="2895441589" sldId="424"/>
        </pc:sldMkLst>
        <pc:spChg chg="del mod">
          <ac:chgData name="Emily Beam" userId="936d34b1-6a49-4345-ae02-8326dc81bf0d" providerId="ADAL" clId="{506B253C-8A05-7E4C-90D9-7C6FE8D0554E}" dt="2021-02-04T05:24:21.715" v="2218" actId="478"/>
          <ac:spMkLst>
            <pc:docMk/>
            <pc:sldMk cId="2895441589" sldId="424"/>
            <ac:spMk id="2" creationId="{414978AB-8FBC-E346-BAF0-8DBFD2C1738B}"/>
          </ac:spMkLst>
        </pc:spChg>
        <pc:spChg chg="add del mod">
          <ac:chgData name="Emily Beam" userId="936d34b1-6a49-4345-ae02-8326dc81bf0d" providerId="ADAL" clId="{506B253C-8A05-7E4C-90D9-7C6FE8D0554E}" dt="2021-02-04T05:23:50.412" v="2211"/>
          <ac:spMkLst>
            <pc:docMk/>
            <pc:sldMk cId="2895441589" sldId="424"/>
            <ac:spMk id="3" creationId="{26FC1702-2D02-6443-9F4D-D4586B99DC50}"/>
          </ac:spMkLst>
        </pc:spChg>
        <pc:spChg chg="mod">
          <ac:chgData name="Emily Beam" userId="936d34b1-6a49-4345-ae02-8326dc81bf0d" providerId="ADAL" clId="{506B253C-8A05-7E4C-90D9-7C6FE8D0554E}" dt="2021-02-04T05:21:50.479" v="2057" actId="20577"/>
          <ac:spMkLst>
            <pc:docMk/>
            <pc:sldMk cId="2895441589" sldId="424"/>
            <ac:spMk id="4" creationId="{6B815C44-573E-994B-9DF6-96D4A7FB3CBF}"/>
          </ac:spMkLst>
        </pc:spChg>
        <pc:spChg chg="add mod">
          <ac:chgData name="Emily Beam" userId="936d34b1-6a49-4345-ae02-8326dc81bf0d" providerId="ADAL" clId="{506B253C-8A05-7E4C-90D9-7C6FE8D0554E}" dt="2021-02-04T05:27:02.757" v="2269" actId="20577"/>
          <ac:spMkLst>
            <pc:docMk/>
            <pc:sldMk cId="2895441589" sldId="424"/>
            <ac:spMk id="5" creationId="{254C8EF9-7558-2F41-831C-CA44E4F3CA37}"/>
          </ac:spMkLst>
        </pc:spChg>
        <pc:spChg chg="mod">
          <ac:chgData name="Emily Beam" userId="936d34b1-6a49-4345-ae02-8326dc81bf0d" providerId="ADAL" clId="{506B253C-8A05-7E4C-90D9-7C6FE8D0554E}" dt="2021-02-04T05:26:36.557" v="2254" actId="207"/>
          <ac:spMkLst>
            <pc:docMk/>
            <pc:sldMk cId="2895441589" sldId="424"/>
            <ac:spMk id="6" creationId="{6D7CB1EA-3094-AA4F-82ED-BEB76984AE1A}"/>
          </ac:spMkLst>
        </pc:spChg>
        <pc:spChg chg="add mod">
          <ac:chgData name="Emily Beam" userId="936d34b1-6a49-4345-ae02-8326dc81bf0d" providerId="ADAL" clId="{506B253C-8A05-7E4C-90D9-7C6FE8D0554E}" dt="2021-02-04T05:24:18.228" v="2215" actId="1076"/>
          <ac:spMkLst>
            <pc:docMk/>
            <pc:sldMk cId="2895441589" sldId="424"/>
            <ac:spMk id="7" creationId="{7D40A63C-4685-624B-BF6B-49174FC2A303}"/>
          </ac:spMkLst>
        </pc:spChg>
        <pc:spChg chg="add mod">
          <ac:chgData name="Emily Beam" userId="936d34b1-6a49-4345-ae02-8326dc81bf0d" providerId="ADAL" clId="{506B253C-8A05-7E4C-90D9-7C6FE8D0554E}" dt="2021-02-04T05:26:38.477" v="2255" actId="207"/>
          <ac:spMkLst>
            <pc:docMk/>
            <pc:sldMk cId="2895441589" sldId="424"/>
            <ac:spMk id="8" creationId="{CAB3C416-3DE0-CC47-91D2-0488ED03B9E2}"/>
          </ac:spMkLst>
        </pc:spChg>
        <pc:spChg chg="add del mod">
          <ac:chgData name="Emily Beam" userId="936d34b1-6a49-4345-ae02-8326dc81bf0d" providerId="ADAL" clId="{506B253C-8A05-7E4C-90D9-7C6FE8D0554E}" dt="2021-02-04T05:24:19.897" v="2216" actId="478"/>
          <ac:spMkLst>
            <pc:docMk/>
            <pc:sldMk cId="2895441589" sldId="424"/>
            <ac:spMk id="9" creationId="{EE263328-131D-7043-9C6C-87803710F1F2}"/>
          </ac:spMkLst>
        </pc:spChg>
        <pc:spChg chg="add mod">
          <ac:chgData name="Emily Beam" userId="936d34b1-6a49-4345-ae02-8326dc81bf0d" providerId="ADAL" clId="{506B253C-8A05-7E4C-90D9-7C6FE8D0554E}" dt="2021-02-04T05:24:18.228" v="2215" actId="1076"/>
          <ac:spMkLst>
            <pc:docMk/>
            <pc:sldMk cId="2895441589" sldId="424"/>
            <ac:spMk id="10" creationId="{03D63982-B5A8-DA4E-82DE-7F1C0DA8F95B}"/>
          </ac:spMkLst>
        </pc:spChg>
        <pc:spChg chg="add mod">
          <ac:chgData name="Emily Beam" userId="936d34b1-6a49-4345-ae02-8326dc81bf0d" providerId="ADAL" clId="{506B253C-8A05-7E4C-90D9-7C6FE8D0554E}" dt="2021-02-04T05:26:43.381" v="2257" actId="1076"/>
          <ac:spMkLst>
            <pc:docMk/>
            <pc:sldMk cId="2895441589" sldId="424"/>
            <ac:spMk id="11" creationId="{B1E262DB-5D9C-C145-B313-9EA4DD89D0E0}"/>
          </ac:spMkLst>
        </pc:spChg>
        <pc:picChg chg="add mod">
          <ac:chgData name="Emily Beam" userId="936d34b1-6a49-4345-ae02-8326dc81bf0d" providerId="ADAL" clId="{506B253C-8A05-7E4C-90D9-7C6FE8D0554E}" dt="2021-02-04T05:26:23.149" v="2247" actId="1076"/>
          <ac:picMkLst>
            <pc:docMk/>
            <pc:sldMk cId="2895441589" sldId="424"/>
            <ac:picMk id="12" creationId="{D722441B-EEE1-924B-8561-84B60703BAB1}"/>
          </ac:picMkLst>
        </pc:picChg>
        <pc:picChg chg="del">
          <ac:chgData name="Emily Beam" userId="936d34b1-6a49-4345-ae02-8326dc81bf0d" providerId="ADAL" clId="{506B253C-8A05-7E4C-90D9-7C6FE8D0554E}" dt="2021-02-04T05:21:35.200" v="2047" actId="478"/>
          <ac:picMkLst>
            <pc:docMk/>
            <pc:sldMk cId="2895441589" sldId="424"/>
            <ac:picMk id="1026" creationId="{CA397CF6-678A-9C4B-ADB3-2F02AD713472}"/>
          </ac:picMkLst>
        </pc:picChg>
      </pc:sldChg>
      <pc:sldChg chg="addSp delSp modSp add mod">
        <pc:chgData name="Emily Beam" userId="936d34b1-6a49-4345-ae02-8326dc81bf0d" providerId="ADAL" clId="{506B253C-8A05-7E4C-90D9-7C6FE8D0554E}" dt="2021-02-04T05:25:15.971" v="2233" actId="1076"/>
        <pc:sldMkLst>
          <pc:docMk/>
          <pc:sldMk cId="21674357" sldId="425"/>
        </pc:sldMkLst>
        <pc:spChg chg="del">
          <ac:chgData name="Emily Beam" userId="936d34b1-6a49-4345-ae02-8326dc81bf0d" providerId="ADAL" clId="{506B253C-8A05-7E4C-90D9-7C6FE8D0554E}" dt="2021-02-04T05:25:04.998" v="2227" actId="478"/>
          <ac:spMkLst>
            <pc:docMk/>
            <pc:sldMk cId="21674357" sldId="425"/>
            <ac:spMk id="2" creationId="{414978AB-8FBC-E346-BAF0-8DBFD2C1738B}"/>
          </ac:spMkLst>
        </pc:spChg>
        <pc:spChg chg="del">
          <ac:chgData name="Emily Beam" userId="936d34b1-6a49-4345-ae02-8326dc81bf0d" providerId="ADAL" clId="{506B253C-8A05-7E4C-90D9-7C6FE8D0554E}" dt="2021-02-04T05:25:11.674" v="2230" actId="478"/>
          <ac:spMkLst>
            <pc:docMk/>
            <pc:sldMk cId="21674357" sldId="425"/>
            <ac:spMk id="6" creationId="{6D7CB1EA-3094-AA4F-82ED-BEB76984AE1A}"/>
          </ac:spMkLst>
        </pc:spChg>
        <pc:picChg chg="del">
          <ac:chgData name="Emily Beam" userId="936d34b1-6a49-4345-ae02-8326dc81bf0d" providerId="ADAL" clId="{506B253C-8A05-7E4C-90D9-7C6FE8D0554E}" dt="2021-02-04T05:24:52.499" v="2223" actId="478"/>
          <ac:picMkLst>
            <pc:docMk/>
            <pc:sldMk cId="21674357" sldId="425"/>
            <ac:picMk id="1026" creationId="{CA397CF6-678A-9C4B-ADB3-2F02AD713472}"/>
          </ac:picMkLst>
        </pc:picChg>
        <pc:picChg chg="add mod">
          <ac:chgData name="Emily Beam" userId="936d34b1-6a49-4345-ae02-8326dc81bf0d" providerId="ADAL" clId="{506B253C-8A05-7E4C-90D9-7C6FE8D0554E}" dt="2021-02-04T05:25:15.971" v="2233" actId="1076"/>
          <ac:picMkLst>
            <pc:docMk/>
            <pc:sldMk cId="21674357" sldId="425"/>
            <ac:picMk id="4098" creationId="{82259D30-9B1C-7C41-B1B2-DEDFB6EEBD91}"/>
          </ac:picMkLst>
        </pc:picChg>
      </pc:sldChg>
      <pc:sldChg chg="addSp delSp modSp add del mod">
        <pc:chgData name="Emily Beam" userId="936d34b1-6a49-4345-ae02-8326dc81bf0d" providerId="ADAL" clId="{506B253C-8A05-7E4C-90D9-7C6FE8D0554E}" dt="2021-02-04T05:24:27.903" v="2221" actId="2696"/>
        <pc:sldMkLst>
          <pc:docMk/>
          <pc:sldMk cId="3836367472" sldId="425"/>
        </pc:sldMkLst>
        <pc:spChg chg="add mod">
          <ac:chgData name="Emily Beam" userId="936d34b1-6a49-4345-ae02-8326dc81bf0d" providerId="ADAL" clId="{506B253C-8A05-7E4C-90D9-7C6FE8D0554E}" dt="2021-02-04T05:23:45.322" v="2209" actId="1076"/>
          <ac:spMkLst>
            <pc:docMk/>
            <pc:sldMk cId="3836367472" sldId="425"/>
            <ac:spMk id="3" creationId="{449B7B4C-9130-A545-9945-A79014D73568}"/>
          </ac:spMkLst>
        </pc:spChg>
        <pc:spChg chg="mod">
          <ac:chgData name="Emily Beam" userId="936d34b1-6a49-4345-ae02-8326dc81bf0d" providerId="ADAL" clId="{506B253C-8A05-7E4C-90D9-7C6FE8D0554E}" dt="2021-02-04T05:22:06.385" v="2140" actId="20577"/>
          <ac:spMkLst>
            <pc:docMk/>
            <pc:sldMk cId="3836367472" sldId="425"/>
            <ac:spMk id="4" creationId="{6B815C44-573E-994B-9DF6-96D4A7FB3CBF}"/>
          </ac:spMkLst>
        </pc:spChg>
        <pc:spChg chg="mod">
          <ac:chgData name="Emily Beam" userId="936d34b1-6a49-4345-ae02-8326dc81bf0d" providerId="ADAL" clId="{506B253C-8A05-7E4C-90D9-7C6FE8D0554E}" dt="2021-02-04T05:22:14.164" v="2184" actId="313"/>
          <ac:spMkLst>
            <pc:docMk/>
            <pc:sldMk cId="3836367472" sldId="425"/>
            <ac:spMk id="6" creationId="{6D7CB1EA-3094-AA4F-82ED-BEB76984AE1A}"/>
          </ac:spMkLst>
        </pc:spChg>
        <pc:spChg chg="add del mod">
          <ac:chgData name="Emily Beam" userId="936d34b1-6a49-4345-ae02-8326dc81bf0d" providerId="ADAL" clId="{506B253C-8A05-7E4C-90D9-7C6FE8D0554E}" dt="2021-02-04T05:24:09.902" v="2213"/>
          <ac:spMkLst>
            <pc:docMk/>
            <pc:sldMk cId="3836367472" sldId="425"/>
            <ac:spMk id="7" creationId="{B0132483-8EF9-4F4F-98ED-157BC5D1F437}"/>
          </ac:spMkLst>
        </pc:spChg>
        <pc:spChg chg="add del mod">
          <ac:chgData name="Emily Beam" userId="936d34b1-6a49-4345-ae02-8326dc81bf0d" providerId="ADAL" clId="{506B253C-8A05-7E4C-90D9-7C6FE8D0554E}" dt="2021-02-04T05:24:09.902" v="2213"/>
          <ac:spMkLst>
            <pc:docMk/>
            <pc:sldMk cId="3836367472" sldId="425"/>
            <ac:spMk id="8" creationId="{FF2E52F9-892B-3044-8779-EF70C3E3AAAC}"/>
          </ac:spMkLst>
        </pc:spChg>
      </pc:sldChg>
      <pc:sldChg chg="addSp delSp modSp add del mod">
        <pc:chgData name="Emily Beam" userId="936d34b1-6a49-4345-ae02-8326dc81bf0d" providerId="ADAL" clId="{506B253C-8A05-7E4C-90D9-7C6FE8D0554E}" dt="2021-02-04T05:27:09.361" v="2270" actId="2696"/>
        <pc:sldMkLst>
          <pc:docMk/>
          <pc:sldMk cId="188504911" sldId="426"/>
        </pc:sldMkLst>
        <pc:spChg chg="add del mod">
          <ac:chgData name="Emily Beam" userId="936d34b1-6a49-4345-ae02-8326dc81bf0d" providerId="ADAL" clId="{506B253C-8A05-7E4C-90D9-7C6FE8D0554E}" dt="2021-02-04T05:26:04.346" v="2236" actId="478"/>
          <ac:spMkLst>
            <pc:docMk/>
            <pc:sldMk cId="188504911" sldId="426"/>
            <ac:spMk id="3" creationId="{9CE6AF0D-A33D-ED47-9C31-4283ECF379C8}"/>
          </ac:spMkLst>
        </pc:spChg>
        <pc:spChg chg="del">
          <ac:chgData name="Emily Beam" userId="936d34b1-6a49-4345-ae02-8326dc81bf0d" providerId="ADAL" clId="{506B253C-8A05-7E4C-90D9-7C6FE8D0554E}" dt="2021-02-04T05:26:02.554" v="2235" actId="478"/>
          <ac:spMkLst>
            <pc:docMk/>
            <pc:sldMk cId="188504911" sldId="426"/>
            <ac:spMk id="4" creationId="{6B815C44-573E-994B-9DF6-96D4A7FB3CBF}"/>
          </ac:spMkLst>
        </pc:spChg>
        <pc:spChg chg="del">
          <ac:chgData name="Emily Beam" userId="936d34b1-6a49-4345-ae02-8326dc81bf0d" providerId="ADAL" clId="{506B253C-8A05-7E4C-90D9-7C6FE8D0554E}" dt="2021-02-04T05:26:02.554" v="2235" actId="478"/>
          <ac:spMkLst>
            <pc:docMk/>
            <pc:sldMk cId="188504911" sldId="426"/>
            <ac:spMk id="6" creationId="{6D7CB1EA-3094-AA4F-82ED-BEB76984AE1A}"/>
          </ac:spMkLst>
        </pc:spChg>
        <pc:spChg chg="del">
          <ac:chgData name="Emily Beam" userId="936d34b1-6a49-4345-ae02-8326dc81bf0d" providerId="ADAL" clId="{506B253C-8A05-7E4C-90D9-7C6FE8D0554E}" dt="2021-02-04T05:26:02.554" v="2235" actId="478"/>
          <ac:spMkLst>
            <pc:docMk/>
            <pc:sldMk cId="188504911" sldId="426"/>
            <ac:spMk id="7" creationId="{7D40A63C-4685-624B-BF6B-49174FC2A303}"/>
          </ac:spMkLst>
        </pc:spChg>
        <pc:spChg chg="del">
          <ac:chgData name="Emily Beam" userId="936d34b1-6a49-4345-ae02-8326dc81bf0d" providerId="ADAL" clId="{506B253C-8A05-7E4C-90D9-7C6FE8D0554E}" dt="2021-02-04T05:26:02.554" v="2235" actId="478"/>
          <ac:spMkLst>
            <pc:docMk/>
            <pc:sldMk cId="188504911" sldId="426"/>
            <ac:spMk id="8" creationId="{CAB3C416-3DE0-CC47-91D2-0488ED03B9E2}"/>
          </ac:spMkLst>
        </pc:spChg>
        <pc:spChg chg="del">
          <ac:chgData name="Emily Beam" userId="936d34b1-6a49-4345-ae02-8326dc81bf0d" providerId="ADAL" clId="{506B253C-8A05-7E4C-90D9-7C6FE8D0554E}" dt="2021-02-04T05:26:02.554" v="2235" actId="478"/>
          <ac:spMkLst>
            <pc:docMk/>
            <pc:sldMk cId="188504911" sldId="426"/>
            <ac:spMk id="10" creationId="{03D63982-B5A8-DA4E-82DE-7F1C0DA8F95B}"/>
          </ac:spMkLst>
        </pc:spChg>
        <pc:spChg chg="del">
          <ac:chgData name="Emily Beam" userId="936d34b1-6a49-4345-ae02-8326dc81bf0d" providerId="ADAL" clId="{506B253C-8A05-7E4C-90D9-7C6FE8D0554E}" dt="2021-02-04T05:26:02.554" v="2235" actId="478"/>
          <ac:spMkLst>
            <pc:docMk/>
            <pc:sldMk cId="188504911" sldId="426"/>
            <ac:spMk id="11" creationId="{B1E262DB-5D9C-C145-B313-9EA4DD89D0E0}"/>
          </ac:spMkLst>
        </pc:spChg>
        <pc:picChg chg="add del mod">
          <ac:chgData name="Emily Beam" userId="936d34b1-6a49-4345-ae02-8326dc81bf0d" providerId="ADAL" clId="{506B253C-8A05-7E4C-90D9-7C6FE8D0554E}" dt="2021-02-04T05:26:14.052" v="2243" actId="21"/>
          <ac:picMkLst>
            <pc:docMk/>
            <pc:sldMk cId="188504911" sldId="426"/>
            <ac:picMk id="5122" creationId="{E56ED663-C432-794A-B6B8-20CA54A98CD9}"/>
          </ac:picMkLst>
        </pc:picChg>
      </pc:sldChg>
      <pc:sldChg chg="addSp delSp modSp add mod modClrScheme chgLayout">
        <pc:chgData name="Emily Beam" userId="936d34b1-6a49-4345-ae02-8326dc81bf0d" providerId="ADAL" clId="{506B253C-8A05-7E4C-90D9-7C6FE8D0554E}" dt="2021-02-04T05:51:54.298" v="3466" actId="20577"/>
        <pc:sldMkLst>
          <pc:docMk/>
          <pc:sldMk cId="3417653948" sldId="426"/>
        </pc:sldMkLst>
        <pc:spChg chg="add del mod ord">
          <ac:chgData name="Emily Beam" userId="936d34b1-6a49-4345-ae02-8326dc81bf0d" providerId="ADAL" clId="{506B253C-8A05-7E4C-90D9-7C6FE8D0554E}" dt="2021-02-04T05:28:09.873" v="2282" actId="700"/>
          <ac:spMkLst>
            <pc:docMk/>
            <pc:sldMk cId="3417653948" sldId="426"/>
            <ac:spMk id="3" creationId="{87059213-743E-AF4D-ABE4-8F3D1329274F}"/>
          </ac:spMkLst>
        </pc:spChg>
        <pc:spChg chg="del">
          <ac:chgData name="Emily Beam" userId="936d34b1-6a49-4345-ae02-8326dc81bf0d" providerId="ADAL" clId="{506B253C-8A05-7E4C-90D9-7C6FE8D0554E}" dt="2021-02-04T05:27:19.409" v="2275" actId="478"/>
          <ac:spMkLst>
            <pc:docMk/>
            <pc:sldMk cId="3417653948" sldId="426"/>
            <ac:spMk id="4" creationId="{210C9C25-4155-324A-B191-42F2DE729F39}"/>
          </ac:spMkLst>
        </pc:spChg>
        <pc:spChg chg="add mod ord">
          <ac:chgData name="Emily Beam" userId="936d34b1-6a49-4345-ae02-8326dc81bf0d" providerId="ADAL" clId="{506B253C-8A05-7E4C-90D9-7C6FE8D0554E}" dt="2021-02-04T05:28:13.345" v="2298" actId="20577"/>
          <ac:spMkLst>
            <pc:docMk/>
            <pc:sldMk cId="3417653948" sldId="426"/>
            <ac:spMk id="5" creationId="{93E3CC1C-9016-7645-8418-56E7C1B28EB3}"/>
          </ac:spMkLst>
        </pc:spChg>
        <pc:spChg chg="add mod ord">
          <ac:chgData name="Emily Beam" userId="936d34b1-6a49-4345-ae02-8326dc81bf0d" providerId="ADAL" clId="{506B253C-8A05-7E4C-90D9-7C6FE8D0554E}" dt="2021-02-04T05:51:54.298" v="3466" actId="20577"/>
          <ac:spMkLst>
            <pc:docMk/>
            <pc:sldMk cId="3417653948" sldId="426"/>
            <ac:spMk id="6" creationId="{542FA26C-6B9E-904F-ADE3-1964D541B813}"/>
          </ac:spMkLst>
        </pc:spChg>
        <pc:spChg chg="del mod ord">
          <ac:chgData name="Emily Beam" userId="936d34b1-6a49-4345-ae02-8326dc81bf0d" providerId="ADAL" clId="{506B253C-8A05-7E4C-90D9-7C6FE8D0554E}" dt="2021-02-04T05:28:09.873" v="2282" actId="700"/>
          <ac:spMkLst>
            <pc:docMk/>
            <pc:sldMk cId="3417653948" sldId="426"/>
            <ac:spMk id="8" creationId="{20A0E965-79D8-0E43-8356-4655B84F3CCC}"/>
          </ac:spMkLst>
        </pc:spChg>
      </pc:sldChg>
      <pc:sldChg chg="add del">
        <pc:chgData name="Emily Beam" userId="936d34b1-6a49-4345-ae02-8326dc81bf0d" providerId="ADAL" clId="{506B253C-8A05-7E4C-90D9-7C6FE8D0554E}" dt="2021-02-04T05:26:12.133" v="2241"/>
        <pc:sldMkLst>
          <pc:docMk/>
          <pc:sldMk cId="1716925278" sldId="427"/>
        </pc:sldMkLst>
      </pc:sldChg>
      <pc:sldChg chg="addSp delSp modSp new mod modClrScheme chgLayout">
        <pc:chgData name="Emily Beam" userId="936d34b1-6a49-4345-ae02-8326dc81bf0d" providerId="ADAL" clId="{506B253C-8A05-7E4C-90D9-7C6FE8D0554E}" dt="2021-02-04T05:40:18.836" v="2827" actId="207"/>
        <pc:sldMkLst>
          <pc:docMk/>
          <pc:sldMk cId="2232759692" sldId="427"/>
        </pc:sldMkLst>
        <pc:spChg chg="del mod ord">
          <ac:chgData name="Emily Beam" userId="936d34b1-6a49-4345-ae02-8326dc81bf0d" providerId="ADAL" clId="{506B253C-8A05-7E4C-90D9-7C6FE8D0554E}" dt="2021-02-04T05:31:56" v="2561" actId="700"/>
          <ac:spMkLst>
            <pc:docMk/>
            <pc:sldMk cId="2232759692" sldId="427"/>
            <ac:spMk id="2" creationId="{7CD1F2D1-22A3-D443-8600-2F15F400BFED}"/>
          </ac:spMkLst>
        </pc:spChg>
        <pc:spChg chg="del mod ord">
          <ac:chgData name="Emily Beam" userId="936d34b1-6a49-4345-ae02-8326dc81bf0d" providerId="ADAL" clId="{506B253C-8A05-7E4C-90D9-7C6FE8D0554E}" dt="2021-02-04T05:31:56" v="2561" actId="700"/>
          <ac:spMkLst>
            <pc:docMk/>
            <pc:sldMk cId="2232759692" sldId="427"/>
            <ac:spMk id="3" creationId="{80DB0564-42CB-5C40-B847-35D09F5D2624}"/>
          </ac:spMkLst>
        </pc:spChg>
        <pc:spChg chg="add mod ord">
          <ac:chgData name="Emily Beam" userId="936d34b1-6a49-4345-ae02-8326dc81bf0d" providerId="ADAL" clId="{506B253C-8A05-7E4C-90D9-7C6FE8D0554E}" dt="2021-02-04T05:31:58.120" v="2569" actId="20577"/>
          <ac:spMkLst>
            <pc:docMk/>
            <pc:sldMk cId="2232759692" sldId="427"/>
            <ac:spMk id="4" creationId="{EF275DA1-6C48-FC4C-9117-58686B94D0C0}"/>
          </ac:spMkLst>
        </pc:spChg>
        <pc:spChg chg="add mod ord">
          <ac:chgData name="Emily Beam" userId="936d34b1-6a49-4345-ae02-8326dc81bf0d" providerId="ADAL" clId="{506B253C-8A05-7E4C-90D9-7C6FE8D0554E}" dt="2021-02-04T05:40:18.836" v="2827" actId="207"/>
          <ac:spMkLst>
            <pc:docMk/>
            <pc:sldMk cId="2232759692" sldId="427"/>
            <ac:spMk id="5" creationId="{AC6550A3-70CE-6648-9155-967ED3FB0031}"/>
          </ac:spMkLst>
        </pc:spChg>
      </pc:sldChg>
      <pc:sldChg chg="addSp delSp modSp new mod">
        <pc:chgData name="Emily Beam" userId="936d34b1-6a49-4345-ae02-8326dc81bf0d" providerId="ADAL" clId="{506B253C-8A05-7E4C-90D9-7C6FE8D0554E}" dt="2021-02-04T05:41:50.443" v="2874" actId="478"/>
        <pc:sldMkLst>
          <pc:docMk/>
          <pc:sldMk cId="1147390317" sldId="428"/>
        </pc:sldMkLst>
        <pc:spChg chg="mod">
          <ac:chgData name="Emily Beam" userId="936d34b1-6a49-4345-ae02-8326dc81bf0d" providerId="ADAL" clId="{506B253C-8A05-7E4C-90D9-7C6FE8D0554E}" dt="2021-02-04T05:41:46.887" v="2872" actId="20577"/>
          <ac:spMkLst>
            <pc:docMk/>
            <pc:sldMk cId="1147390317" sldId="428"/>
            <ac:spMk id="2" creationId="{6A8A4176-B1D8-E148-82CB-F9118AF07371}"/>
          </ac:spMkLst>
        </pc:spChg>
        <pc:spChg chg="del mod">
          <ac:chgData name="Emily Beam" userId="936d34b1-6a49-4345-ae02-8326dc81bf0d" providerId="ADAL" clId="{506B253C-8A05-7E4C-90D9-7C6FE8D0554E}" dt="2021-02-04T05:41:49.087" v="2873" actId="478"/>
          <ac:spMkLst>
            <pc:docMk/>
            <pc:sldMk cId="1147390317" sldId="428"/>
            <ac:spMk id="3" creationId="{BD8AA9D6-E73A-BC40-B17F-4AECFF66AA3B}"/>
          </ac:spMkLst>
        </pc:spChg>
        <pc:spChg chg="add del mod">
          <ac:chgData name="Emily Beam" userId="936d34b1-6a49-4345-ae02-8326dc81bf0d" providerId="ADAL" clId="{506B253C-8A05-7E4C-90D9-7C6FE8D0554E}" dt="2021-02-04T05:41:50.443" v="2874" actId="478"/>
          <ac:spMkLst>
            <pc:docMk/>
            <pc:sldMk cId="1147390317" sldId="428"/>
            <ac:spMk id="6" creationId="{0AD47DAD-3E07-4A4B-BDD6-8EDEE82C1A1F}"/>
          </ac:spMkLst>
        </pc:spChg>
        <pc:picChg chg="add mod">
          <ac:chgData name="Emily Beam" userId="936d34b1-6a49-4345-ae02-8326dc81bf0d" providerId="ADAL" clId="{506B253C-8A05-7E4C-90D9-7C6FE8D0554E}" dt="2021-02-04T05:41:17.865" v="2835" actId="1076"/>
          <ac:picMkLst>
            <pc:docMk/>
            <pc:sldMk cId="1147390317" sldId="428"/>
            <ac:picMk id="4" creationId="{46DD2CA0-0E3B-304E-BA2A-8C546687A3FC}"/>
          </ac:picMkLst>
        </pc:picChg>
      </pc:sldChg>
      <pc:sldChg chg="addSp delSp modSp add mod">
        <pc:chgData name="Emily Beam" userId="936d34b1-6a49-4345-ae02-8326dc81bf0d" providerId="ADAL" clId="{506B253C-8A05-7E4C-90D9-7C6FE8D0554E}" dt="2021-02-04T05:41:26.888" v="2837" actId="1076"/>
        <pc:sldMkLst>
          <pc:docMk/>
          <pc:sldMk cId="681605961" sldId="429"/>
        </pc:sldMkLst>
        <pc:spChg chg="mod">
          <ac:chgData name="Emily Beam" userId="936d34b1-6a49-4345-ae02-8326dc81bf0d" providerId="ADAL" clId="{506B253C-8A05-7E4C-90D9-7C6FE8D0554E}" dt="2021-02-04T05:33:22.114" v="2811" actId="20577"/>
          <ac:spMkLst>
            <pc:docMk/>
            <pc:sldMk cId="681605961" sldId="429"/>
            <ac:spMk id="2" creationId="{6A8A4176-B1D8-E148-82CB-F9118AF07371}"/>
          </ac:spMkLst>
        </pc:spChg>
        <pc:spChg chg="del mod">
          <ac:chgData name="Emily Beam" userId="936d34b1-6a49-4345-ae02-8326dc81bf0d" providerId="ADAL" clId="{506B253C-8A05-7E4C-90D9-7C6FE8D0554E}" dt="2021-02-04T05:41:22.833" v="2836" actId="478"/>
          <ac:spMkLst>
            <pc:docMk/>
            <pc:sldMk cId="681605961" sldId="429"/>
            <ac:spMk id="3" creationId="{BD8AA9D6-E73A-BC40-B17F-4AECFF66AA3B}"/>
          </ac:spMkLst>
        </pc:spChg>
        <pc:spChg chg="add del mod">
          <ac:chgData name="Emily Beam" userId="936d34b1-6a49-4345-ae02-8326dc81bf0d" providerId="ADAL" clId="{506B253C-8A05-7E4C-90D9-7C6FE8D0554E}" dt="2021-02-04T05:32:52.632" v="2754"/>
          <ac:spMkLst>
            <pc:docMk/>
            <pc:sldMk cId="681605961" sldId="429"/>
            <ac:spMk id="4" creationId="{50E5C586-64EB-FC49-AA51-68311E57996F}"/>
          </ac:spMkLst>
        </pc:spChg>
        <pc:picChg chg="add mod">
          <ac:chgData name="Emily Beam" userId="936d34b1-6a49-4345-ae02-8326dc81bf0d" providerId="ADAL" clId="{506B253C-8A05-7E4C-90D9-7C6FE8D0554E}" dt="2021-02-04T05:41:26.888" v="2837" actId="1076"/>
          <ac:picMkLst>
            <pc:docMk/>
            <pc:sldMk cId="681605961" sldId="429"/>
            <ac:picMk id="5" creationId="{A15521FD-E03F-8642-870C-D186F12F457F}"/>
          </ac:picMkLst>
        </pc:picChg>
      </pc:sldChg>
      <pc:sldChg chg="addSp delSp modSp add mod">
        <pc:chgData name="Emily Beam" userId="936d34b1-6a49-4345-ae02-8326dc81bf0d" providerId="ADAL" clId="{506B253C-8A05-7E4C-90D9-7C6FE8D0554E}" dt="2021-02-04T05:42:21.401" v="2915" actId="20577"/>
        <pc:sldMkLst>
          <pc:docMk/>
          <pc:sldMk cId="3949398638" sldId="430"/>
        </pc:sldMkLst>
        <pc:spChg chg="mod">
          <ac:chgData name="Emily Beam" userId="936d34b1-6a49-4345-ae02-8326dc81bf0d" providerId="ADAL" clId="{506B253C-8A05-7E4C-90D9-7C6FE8D0554E}" dt="2021-02-04T05:42:21.401" v="2915" actId="20577"/>
          <ac:spMkLst>
            <pc:docMk/>
            <pc:sldMk cId="3949398638" sldId="430"/>
            <ac:spMk id="2" creationId="{6A8A4176-B1D8-E148-82CB-F9118AF07371}"/>
          </ac:spMkLst>
        </pc:spChg>
        <pc:picChg chg="add del">
          <ac:chgData name="Emily Beam" userId="936d34b1-6a49-4345-ae02-8326dc81bf0d" providerId="ADAL" clId="{506B253C-8A05-7E4C-90D9-7C6FE8D0554E}" dt="2021-02-04T05:34:18.677" v="2814" actId="21"/>
          <ac:picMkLst>
            <pc:docMk/>
            <pc:sldMk cId="3949398638" sldId="430"/>
            <ac:picMk id="4" creationId="{FC86EA03-7050-3644-AE7A-6235DF82828B}"/>
          </ac:picMkLst>
        </pc:picChg>
        <pc:picChg chg="del">
          <ac:chgData name="Emily Beam" userId="936d34b1-6a49-4345-ae02-8326dc81bf0d" providerId="ADAL" clId="{506B253C-8A05-7E4C-90D9-7C6FE8D0554E}" dt="2021-02-04T05:42:09.442" v="2876" actId="478"/>
          <ac:picMkLst>
            <pc:docMk/>
            <pc:sldMk cId="3949398638" sldId="430"/>
            <ac:picMk id="5" creationId="{A15521FD-E03F-8642-870C-D186F12F457F}"/>
          </ac:picMkLst>
        </pc:picChg>
        <pc:picChg chg="add mod">
          <ac:chgData name="Emily Beam" userId="936d34b1-6a49-4345-ae02-8326dc81bf0d" providerId="ADAL" clId="{506B253C-8A05-7E4C-90D9-7C6FE8D0554E}" dt="2021-02-04T05:42:12.314" v="2877" actId="1076"/>
          <ac:picMkLst>
            <pc:docMk/>
            <pc:sldMk cId="3949398638" sldId="430"/>
            <ac:picMk id="6" creationId="{845FCF54-57E6-B24A-B6E1-66C0D6816914}"/>
          </ac:picMkLst>
        </pc:picChg>
      </pc:sldChg>
      <pc:sldChg chg="addSp delSp modSp new mod">
        <pc:chgData name="Emily Beam" userId="936d34b1-6a49-4345-ae02-8326dc81bf0d" providerId="ADAL" clId="{506B253C-8A05-7E4C-90D9-7C6FE8D0554E}" dt="2021-02-04T05:34:43.848" v="2820" actId="478"/>
        <pc:sldMkLst>
          <pc:docMk/>
          <pc:sldMk cId="3370048768" sldId="431"/>
        </pc:sldMkLst>
        <pc:spChg chg="del">
          <ac:chgData name="Emily Beam" userId="936d34b1-6a49-4345-ae02-8326dc81bf0d" providerId="ADAL" clId="{506B253C-8A05-7E4C-90D9-7C6FE8D0554E}" dt="2021-02-04T05:34:43.848" v="2820" actId="478"/>
          <ac:spMkLst>
            <pc:docMk/>
            <pc:sldMk cId="3370048768" sldId="431"/>
            <ac:spMk id="2" creationId="{0D85C41C-E68E-8D49-AE83-5BCD7EA32916}"/>
          </ac:spMkLst>
        </pc:spChg>
        <pc:spChg chg="del">
          <ac:chgData name="Emily Beam" userId="936d34b1-6a49-4345-ae02-8326dc81bf0d" providerId="ADAL" clId="{506B253C-8A05-7E4C-90D9-7C6FE8D0554E}" dt="2021-02-04T05:34:38.444" v="2818" actId="478"/>
          <ac:spMkLst>
            <pc:docMk/>
            <pc:sldMk cId="3370048768" sldId="431"/>
            <ac:spMk id="3" creationId="{B62C7FBD-889F-2D48-918A-9208D2B4F142}"/>
          </ac:spMkLst>
        </pc:spChg>
        <pc:picChg chg="add mod">
          <ac:chgData name="Emily Beam" userId="936d34b1-6a49-4345-ae02-8326dc81bf0d" providerId="ADAL" clId="{506B253C-8A05-7E4C-90D9-7C6FE8D0554E}" dt="2021-02-04T05:34:40.337" v="2819" actId="1076"/>
          <ac:picMkLst>
            <pc:docMk/>
            <pc:sldMk cId="3370048768" sldId="431"/>
            <ac:picMk id="4" creationId="{1F14FAE5-DF38-CA40-9A99-C19313576565}"/>
          </ac:picMkLst>
        </pc:picChg>
      </pc:sldChg>
      <pc:sldChg chg="delSp modSp add mod">
        <pc:chgData name="Emily Beam" userId="936d34b1-6a49-4345-ae02-8326dc81bf0d" providerId="ADAL" clId="{506B253C-8A05-7E4C-90D9-7C6FE8D0554E}" dt="2021-02-04T05:43:26.832" v="2998" actId="255"/>
        <pc:sldMkLst>
          <pc:docMk/>
          <pc:sldMk cId="2256995307" sldId="432"/>
        </pc:sldMkLst>
        <pc:spChg chg="mod">
          <ac:chgData name="Emily Beam" userId="936d34b1-6a49-4345-ae02-8326dc81bf0d" providerId="ADAL" clId="{506B253C-8A05-7E4C-90D9-7C6FE8D0554E}" dt="2021-02-04T05:42:37.841" v="2933" actId="20577"/>
          <ac:spMkLst>
            <pc:docMk/>
            <pc:sldMk cId="2256995307" sldId="432"/>
            <ac:spMk id="2" creationId="{6A8A4176-B1D8-E148-82CB-F9118AF07371}"/>
          </ac:spMkLst>
        </pc:spChg>
        <pc:spChg chg="mod">
          <ac:chgData name="Emily Beam" userId="936d34b1-6a49-4345-ae02-8326dc81bf0d" providerId="ADAL" clId="{506B253C-8A05-7E4C-90D9-7C6FE8D0554E}" dt="2021-02-04T05:43:26.832" v="2998" actId="255"/>
          <ac:spMkLst>
            <pc:docMk/>
            <pc:sldMk cId="2256995307" sldId="432"/>
            <ac:spMk id="3" creationId="{BD8AA9D6-E73A-BC40-B17F-4AECFF66AA3B}"/>
          </ac:spMkLst>
        </pc:spChg>
        <pc:picChg chg="del">
          <ac:chgData name="Emily Beam" userId="936d34b1-6a49-4345-ae02-8326dc81bf0d" providerId="ADAL" clId="{506B253C-8A05-7E4C-90D9-7C6FE8D0554E}" dt="2021-02-04T05:42:38.669" v="2934" actId="478"/>
          <ac:picMkLst>
            <pc:docMk/>
            <pc:sldMk cId="2256995307" sldId="432"/>
            <ac:picMk id="6" creationId="{845FCF54-57E6-B24A-B6E1-66C0D6816914}"/>
          </ac:picMkLst>
        </pc:picChg>
      </pc:sldChg>
      <pc:sldChg chg="addSp delSp modSp add mod">
        <pc:chgData name="Emily Beam" userId="936d34b1-6a49-4345-ae02-8326dc81bf0d" providerId="ADAL" clId="{506B253C-8A05-7E4C-90D9-7C6FE8D0554E}" dt="2021-02-04T05:48:52.537" v="3226" actId="1076"/>
        <pc:sldMkLst>
          <pc:docMk/>
          <pc:sldMk cId="1270855525" sldId="433"/>
        </pc:sldMkLst>
        <pc:spChg chg="mod">
          <ac:chgData name="Emily Beam" userId="936d34b1-6a49-4345-ae02-8326dc81bf0d" providerId="ADAL" clId="{506B253C-8A05-7E4C-90D9-7C6FE8D0554E}" dt="2021-02-04T05:43:46.691" v="3017" actId="20577"/>
          <ac:spMkLst>
            <pc:docMk/>
            <pc:sldMk cId="1270855525" sldId="433"/>
            <ac:spMk id="2" creationId="{6A8A4176-B1D8-E148-82CB-F9118AF07371}"/>
          </ac:spMkLst>
        </pc:spChg>
        <pc:spChg chg="del mod">
          <ac:chgData name="Emily Beam" userId="936d34b1-6a49-4345-ae02-8326dc81bf0d" providerId="ADAL" clId="{506B253C-8A05-7E4C-90D9-7C6FE8D0554E}" dt="2021-02-04T05:44:33.673" v="3022" actId="478"/>
          <ac:spMkLst>
            <pc:docMk/>
            <pc:sldMk cId="1270855525" sldId="433"/>
            <ac:spMk id="3" creationId="{BD8AA9D6-E73A-BC40-B17F-4AECFF66AA3B}"/>
          </ac:spMkLst>
        </pc:spChg>
        <pc:spChg chg="add mod">
          <ac:chgData name="Emily Beam" userId="936d34b1-6a49-4345-ae02-8326dc81bf0d" providerId="ADAL" clId="{506B253C-8A05-7E4C-90D9-7C6FE8D0554E}" dt="2021-02-04T05:48:49.329" v="3224" actId="1076"/>
          <ac:spMkLst>
            <pc:docMk/>
            <pc:sldMk cId="1270855525" sldId="433"/>
            <ac:spMk id="5" creationId="{1C0AAA7D-3C55-E645-A006-50B2D27349B0}"/>
          </ac:spMkLst>
        </pc:spChg>
        <pc:spChg chg="add del mod">
          <ac:chgData name="Emily Beam" userId="936d34b1-6a49-4345-ae02-8326dc81bf0d" providerId="ADAL" clId="{506B253C-8A05-7E4C-90D9-7C6FE8D0554E}" dt="2021-02-04T05:48:39.497" v="3221" actId="478"/>
          <ac:spMkLst>
            <pc:docMk/>
            <pc:sldMk cId="1270855525" sldId="433"/>
            <ac:spMk id="7" creationId="{9E35B253-B2B6-C945-85B0-28C7E83C7F03}"/>
          </ac:spMkLst>
        </pc:spChg>
        <pc:picChg chg="add mod">
          <ac:chgData name="Emily Beam" userId="936d34b1-6a49-4345-ae02-8326dc81bf0d" providerId="ADAL" clId="{506B253C-8A05-7E4C-90D9-7C6FE8D0554E}" dt="2021-02-04T05:48:52.537" v="3226" actId="1076"/>
          <ac:picMkLst>
            <pc:docMk/>
            <pc:sldMk cId="1270855525" sldId="433"/>
            <ac:picMk id="6" creationId="{891B508B-D6EB-2A4E-BC62-D261CD18EC49}"/>
          </ac:picMkLst>
        </pc:picChg>
      </pc:sldChg>
      <pc:sldChg chg="addSp delSp modSp add mod">
        <pc:chgData name="Emily Beam" userId="936d34b1-6a49-4345-ae02-8326dc81bf0d" providerId="ADAL" clId="{506B253C-8A05-7E4C-90D9-7C6FE8D0554E}" dt="2021-02-04T05:50:01.106" v="3328" actId="1076"/>
        <pc:sldMkLst>
          <pc:docMk/>
          <pc:sldMk cId="3711764610" sldId="434"/>
        </pc:sldMkLst>
        <pc:spChg chg="mod">
          <ac:chgData name="Emily Beam" userId="936d34b1-6a49-4345-ae02-8326dc81bf0d" providerId="ADAL" clId="{506B253C-8A05-7E4C-90D9-7C6FE8D0554E}" dt="2021-02-04T05:49:03.126" v="3236" actId="20577"/>
          <ac:spMkLst>
            <pc:docMk/>
            <pc:sldMk cId="3711764610" sldId="434"/>
            <ac:spMk id="2" creationId="{6A8A4176-B1D8-E148-82CB-F9118AF07371}"/>
          </ac:spMkLst>
        </pc:spChg>
        <pc:spChg chg="add del mod">
          <ac:chgData name="Emily Beam" userId="936d34b1-6a49-4345-ae02-8326dc81bf0d" providerId="ADAL" clId="{506B253C-8A05-7E4C-90D9-7C6FE8D0554E}" dt="2021-02-04T05:47:21.209" v="3078"/>
          <ac:spMkLst>
            <pc:docMk/>
            <pc:sldMk cId="3711764610" sldId="434"/>
            <ac:spMk id="3" creationId="{B5C21638-8789-A944-8B12-B22BB163CE94}"/>
          </ac:spMkLst>
        </pc:spChg>
        <pc:spChg chg="del">
          <ac:chgData name="Emily Beam" userId="936d34b1-6a49-4345-ae02-8326dc81bf0d" providerId="ADAL" clId="{506B253C-8A05-7E4C-90D9-7C6FE8D0554E}" dt="2021-02-04T05:49:04.953" v="3237" actId="478"/>
          <ac:spMkLst>
            <pc:docMk/>
            <pc:sldMk cId="3711764610" sldId="434"/>
            <ac:spMk id="5" creationId="{1C0AAA7D-3C55-E645-A006-50B2D27349B0}"/>
          </ac:spMkLst>
        </pc:spChg>
        <pc:spChg chg="add mod">
          <ac:chgData name="Emily Beam" userId="936d34b1-6a49-4345-ae02-8326dc81bf0d" providerId="ADAL" clId="{506B253C-8A05-7E4C-90D9-7C6FE8D0554E}" dt="2021-02-04T05:50:01.106" v="3328" actId="1076"/>
          <ac:spMkLst>
            <pc:docMk/>
            <pc:sldMk cId="3711764610" sldId="434"/>
            <ac:spMk id="7" creationId="{79CE5D02-D2DE-E34E-BD37-E6747558BDD3}"/>
          </ac:spMkLst>
        </pc:spChg>
        <pc:spChg chg="add del mod">
          <ac:chgData name="Emily Beam" userId="936d34b1-6a49-4345-ae02-8326dc81bf0d" providerId="ADAL" clId="{506B253C-8A05-7E4C-90D9-7C6FE8D0554E}" dt="2021-02-04T05:49:27.519" v="3274"/>
          <ac:spMkLst>
            <pc:docMk/>
            <pc:sldMk cId="3711764610" sldId="434"/>
            <ac:spMk id="8" creationId="{5729242F-453D-B648-92FA-34CC566183E1}"/>
          </ac:spMkLst>
        </pc:spChg>
        <pc:spChg chg="add mod">
          <ac:chgData name="Emily Beam" userId="936d34b1-6a49-4345-ae02-8326dc81bf0d" providerId="ADAL" clId="{506B253C-8A05-7E4C-90D9-7C6FE8D0554E}" dt="2021-02-04T05:49:58.422" v="3327" actId="1076"/>
          <ac:spMkLst>
            <pc:docMk/>
            <pc:sldMk cId="3711764610" sldId="434"/>
            <ac:spMk id="9" creationId="{2AE1C844-A7DE-8E4E-A1E3-3480AC46C7D6}"/>
          </ac:spMkLst>
        </pc:spChg>
        <pc:picChg chg="del">
          <ac:chgData name="Emily Beam" userId="936d34b1-6a49-4345-ae02-8326dc81bf0d" providerId="ADAL" clId="{506B253C-8A05-7E4C-90D9-7C6FE8D0554E}" dt="2021-02-04T05:47:19.770" v="3076" actId="478"/>
          <ac:picMkLst>
            <pc:docMk/>
            <pc:sldMk cId="3711764610" sldId="434"/>
            <ac:picMk id="6" creationId="{891B508B-D6EB-2A4E-BC62-D261CD18EC49}"/>
          </ac:picMkLst>
        </pc:picChg>
      </pc:sldChg>
      <pc:sldChg chg="addSp modSp new mod">
        <pc:chgData name="Emily Beam" userId="936d34b1-6a49-4345-ae02-8326dc81bf0d" providerId="ADAL" clId="{506B253C-8A05-7E4C-90D9-7C6FE8D0554E}" dt="2021-02-04T05:51:32.489" v="3413" actId="1076"/>
        <pc:sldMkLst>
          <pc:docMk/>
          <pc:sldMk cId="2480397778" sldId="435"/>
        </pc:sldMkLst>
        <pc:spChg chg="mod">
          <ac:chgData name="Emily Beam" userId="936d34b1-6a49-4345-ae02-8326dc81bf0d" providerId="ADAL" clId="{506B253C-8A05-7E4C-90D9-7C6FE8D0554E}" dt="2021-02-04T05:50:12.825" v="3340" actId="20577"/>
          <ac:spMkLst>
            <pc:docMk/>
            <pc:sldMk cId="2480397778" sldId="435"/>
            <ac:spMk id="2" creationId="{B6ABA84E-65FE-B64E-B73A-86D02838F62C}"/>
          </ac:spMkLst>
        </pc:spChg>
        <pc:spChg chg="mod">
          <ac:chgData name="Emily Beam" userId="936d34b1-6a49-4345-ae02-8326dc81bf0d" providerId="ADAL" clId="{506B253C-8A05-7E4C-90D9-7C6FE8D0554E}" dt="2021-02-04T05:50:25.759" v="3402" actId="14100"/>
          <ac:spMkLst>
            <pc:docMk/>
            <pc:sldMk cId="2480397778" sldId="435"/>
            <ac:spMk id="3" creationId="{E8BFAAD2-D14F-DA47-B7BF-47CE24E07C24}"/>
          </ac:spMkLst>
        </pc:spChg>
        <pc:picChg chg="add mod">
          <ac:chgData name="Emily Beam" userId="936d34b1-6a49-4345-ae02-8326dc81bf0d" providerId="ADAL" clId="{506B253C-8A05-7E4C-90D9-7C6FE8D0554E}" dt="2021-02-04T05:51:32.489" v="3413" actId="1076"/>
          <ac:picMkLst>
            <pc:docMk/>
            <pc:sldMk cId="2480397778" sldId="435"/>
            <ac:picMk id="4" creationId="{5ACE5EC2-45F2-2747-AE21-650326468F73}"/>
          </ac:picMkLst>
        </pc:picChg>
      </pc:sldChg>
      <pc:sldChg chg="addSp delSp modSp add mod">
        <pc:chgData name="Emily Beam" userId="936d34b1-6a49-4345-ae02-8326dc81bf0d" providerId="ADAL" clId="{506B253C-8A05-7E4C-90D9-7C6FE8D0554E}" dt="2021-02-04T05:51:27.740" v="3412" actId="1076"/>
        <pc:sldMkLst>
          <pc:docMk/>
          <pc:sldMk cId="823371019" sldId="436"/>
        </pc:sldMkLst>
        <pc:picChg chg="del">
          <ac:chgData name="Emily Beam" userId="936d34b1-6a49-4345-ae02-8326dc81bf0d" providerId="ADAL" clId="{506B253C-8A05-7E4C-90D9-7C6FE8D0554E}" dt="2021-02-04T05:50:51.025" v="3406" actId="478"/>
          <ac:picMkLst>
            <pc:docMk/>
            <pc:sldMk cId="823371019" sldId="436"/>
            <ac:picMk id="4" creationId="{5ACE5EC2-45F2-2747-AE21-650326468F73}"/>
          </ac:picMkLst>
        </pc:picChg>
        <pc:picChg chg="add del">
          <ac:chgData name="Emily Beam" userId="936d34b1-6a49-4345-ae02-8326dc81bf0d" providerId="ADAL" clId="{506B253C-8A05-7E4C-90D9-7C6FE8D0554E}" dt="2021-02-04T05:51:01.546" v="3408"/>
          <ac:picMkLst>
            <pc:docMk/>
            <pc:sldMk cId="823371019" sldId="436"/>
            <ac:picMk id="5" creationId="{B8DBF0CB-61C8-4646-8A0A-22D7BE48194D}"/>
          </ac:picMkLst>
        </pc:picChg>
        <pc:picChg chg="add mod">
          <ac:chgData name="Emily Beam" userId="936d34b1-6a49-4345-ae02-8326dc81bf0d" providerId="ADAL" clId="{506B253C-8A05-7E4C-90D9-7C6FE8D0554E}" dt="2021-02-04T05:51:27.740" v="3412" actId="1076"/>
          <ac:picMkLst>
            <pc:docMk/>
            <pc:sldMk cId="823371019" sldId="436"/>
            <ac:picMk id="6" creationId="{1677FF34-409E-3144-B4C8-A5DDF13067CF}"/>
          </ac:picMkLst>
        </pc:picChg>
      </pc:sldChg>
      <pc:sldChg chg="addSp delSp modSp new mod">
        <pc:chgData name="Emily Beam" userId="936d34b1-6a49-4345-ae02-8326dc81bf0d" providerId="ADAL" clId="{506B253C-8A05-7E4C-90D9-7C6FE8D0554E}" dt="2021-02-04T05:54:15.436" v="3678" actId="20577"/>
        <pc:sldMkLst>
          <pc:docMk/>
          <pc:sldMk cId="461905454" sldId="437"/>
        </pc:sldMkLst>
        <pc:spChg chg="del mod">
          <ac:chgData name="Emily Beam" userId="936d34b1-6a49-4345-ae02-8326dc81bf0d" providerId="ADAL" clId="{506B253C-8A05-7E4C-90D9-7C6FE8D0554E}" dt="2021-02-04T05:52:22.509" v="3516" actId="478"/>
          <ac:spMkLst>
            <pc:docMk/>
            <pc:sldMk cId="461905454" sldId="437"/>
            <ac:spMk id="2" creationId="{8D89BCB4-E6CD-D142-B9F7-1042DA54C47D}"/>
          </ac:spMkLst>
        </pc:spChg>
        <pc:spChg chg="del">
          <ac:chgData name="Emily Beam" userId="936d34b1-6a49-4345-ae02-8326dc81bf0d" providerId="ADAL" clId="{506B253C-8A05-7E4C-90D9-7C6FE8D0554E}" dt="2021-02-04T05:52:15.573" v="3515" actId="478"/>
          <ac:spMkLst>
            <pc:docMk/>
            <pc:sldMk cId="461905454" sldId="437"/>
            <ac:spMk id="3" creationId="{CA055879-E292-6B48-B937-FCECF70F973B}"/>
          </ac:spMkLst>
        </pc:spChg>
        <pc:spChg chg="add mod">
          <ac:chgData name="Emily Beam" userId="936d34b1-6a49-4345-ae02-8326dc81bf0d" providerId="ADAL" clId="{506B253C-8A05-7E4C-90D9-7C6FE8D0554E}" dt="2021-02-04T05:54:15.436" v="3678" actId="20577"/>
          <ac:spMkLst>
            <pc:docMk/>
            <pc:sldMk cId="461905454" sldId="437"/>
            <ac:spMk id="5" creationId="{9C92DF40-98A8-0447-9DF5-9C4E4DAAE5F7}"/>
          </ac:spMkLst>
        </pc:spChg>
      </pc:sldChg>
      <pc:sldChg chg="addSp modSp add mod ord modNotes">
        <pc:chgData name="Emily Beam" userId="936d34b1-6a49-4345-ae02-8326dc81bf0d" providerId="ADAL" clId="{506B253C-8A05-7E4C-90D9-7C6FE8D0554E}" dt="2021-02-04T16:58:59.992" v="3694"/>
        <pc:sldMkLst>
          <pc:docMk/>
          <pc:sldMk cId="2841996224" sldId="438"/>
        </pc:sldMkLst>
        <pc:picChg chg="add mod">
          <ac:chgData name="Emily Beam" userId="936d34b1-6a49-4345-ae02-8326dc81bf0d" providerId="ADAL" clId="{506B253C-8A05-7E4C-90D9-7C6FE8D0554E}" dt="2021-02-04T16:58:59.627" v="3692"/>
          <ac:picMkLst>
            <pc:docMk/>
            <pc:sldMk cId="2841996224" sldId="438"/>
            <ac:picMk id="5" creationId="{A8163EC9-584F-7E43-82F0-81B09C98B915}"/>
          </ac:picMkLst>
        </pc:picChg>
      </pc:sldChg>
    </pc:docChg>
  </pc:docChgLst>
  <pc:docChgLst>
    <pc:chgData name="Emily Beam" userId="936d34b1-6a49-4345-ae02-8326dc81bf0d" providerId="ADAL" clId="{FC04EF80-0C3E-D346-A1C5-26B5BB18274F}"/>
    <pc:docChg chg="undo custSel addSld delSld modSld modSection">
      <pc:chgData name="Emily Beam" userId="936d34b1-6a49-4345-ae02-8326dc81bf0d" providerId="ADAL" clId="{FC04EF80-0C3E-D346-A1C5-26B5BB18274F}" dt="2021-02-06T16:05:52.927" v="319" actId="1076"/>
      <pc:docMkLst>
        <pc:docMk/>
      </pc:docMkLst>
      <pc:sldChg chg="modSp mod">
        <pc:chgData name="Emily Beam" userId="936d34b1-6a49-4345-ae02-8326dc81bf0d" providerId="ADAL" clId="{FC04EF80-0C3E-D346-A1C5-26B5BB18274F}" dt="2021-02-06T15:48:42.556" v="37" actId="20577"/>
        <pc:sldMkLst>
          <pc:docMk/>
          <pc:sldMk cId="3210823704" sldId="256"/>
        </pc:sldMkLst>
        <pc:spChg chg="mod">
          <ac:chgData name="Emily Beam" userId="936d34b1-6a49-4345-ae02-8326dc81bf0d" providerId="ADAL" clId="{FC04EF80-0C3E-D346-A1C5-26B5BB18274F}" dt="2021-02-06T15:48:39.784" v="29" actId="20577"/>
          <ac:spMkLst>
            <pc:docMk/>
            <pc:sldMk cId="3210823704" sldId="256"/>
            <ac:spMk id="2" creationId="{80DC7386-A8D3-424D-8CEC-492160E47BAA}"/>
          </ac:spMkLst>
        </pc:spChg>
        <pc:spChg chg="mod">
          <ac:chgData name="Emily Beam" userId="936d34b1-6a49-4345-ae02-8326dc81bf0d" providerId="ADAL" clId="{FC04EF80-0C3E-D346-A1C5-26B5BB18274F}" dt="2021-02-06T15:48:42.556" v="37" actId="20577"/>
          <ac:spMkLst>
            <pc:docMk/>
            <pc:sldMk cId="3210823704" sldId="256"/>
            <ac:spMk id="3" creationId="{FD56914F-0190-6842-8F8C-657F0D07B860}"/>
          </ac:spMkLst>
        </pc:spChg>
      </pc:sldChg>
      <pc:sldChg chg="del">
        <pc:chgData name="Emily Beam" userId="936d34b1-6a49-4345-ae02-8326dc81bf0d" providerId="ADAL" clId="{FC04EF80-0C3E-D346-A1C5-26B5BB18274F}" dt="2021-02-06T16:03:51.316" v="281" actId="2696"/>
        <pc:sldMkLst>
          <pc:docMk/>
          <pc:sldMk cId="1521361144" sldId="408"/>
        </pc:sldMkLst>
      </pc:sldChg>
      <pc:sldChg chg="del">
        <pc:chgData name="Emily Beam" userId="936d34b1-6a49-4345-ae02-8326dc81bf0d" providerId="ADAL" clId="{FC04EF80-0C3E-D346-A1C5-26B5BB18274F}" dt="2021-02-06T16:03:51.316" v="281" actId="2696"/>
        <pc:sldMkLst>
          <pc:docMk/>
          <pc:sldMk cId="2341790837" sldId="409"/>
        </pc:sldMkLst>
      </pc:sldChg>
      <pc:sldChg chg="del">
        <pc:chgData name="Emily Beam" userId="936d34b1-6a49-4345-ae02-8326dc81bf0d" providerId="ADAL" clId="{FC04EF80-0C3E-D346-A1C5-26B5BB18274F}" dt="2021-02-06T15:48:44.884" v="38" actId="2696"/>
        <pc:sldMkLst>
          <pc:docMk/>
          <pc:sldMk cId="4095170263" sldId="411"/>
        </pc:sldMkLst>
      </pc:sldChg>
      <pc:sldChg chg="del">
        <pc:chgData name="Emily Beam" userId="936d34b1-6a49-4345-ae02-8326dc81bf0d" providerId="ADAL" clId="{FC04EF80-0C3E-D346-A1C5-26B5BB18274F}" dt="2021-02-06T16:00:13.207" v="186" actId="2696"/>
        <pc:sldMkLst>
          <pc:docMk/>
          <pc:sldMk cId="461905454" sldId="437"/>
        </pc:sldMkLst>
      </pc:sldChg>
      <pc:sldChg chg="addSp delSp modSp new mod setBg">
        <pc:chgData name="Emily Beam" userId="936d34b1-6a49-4345-ae02-8326dc81bf0d" providerId="ADAL" clId="{FC04EF80-0C3E-D346-A1C5-26B5BB18274F}" dt="2021-02-06T16:05:42.215" v="317" actId="313"/>
        <pc:sldMkLst>
          <pc:docMk/>
          <pc:sldMk cId="3033774986" sldId="439"/>
        </pc:sldMkLst>
        <pc:spChg chg="mod">
          <ac:chgData name="Emily Beam" userId="936d34b1-6a49-4345-ae02-8326dc81bf0d" providerId="ADAL" clId="{FC04EF80-0C3E-D346-A1C5-26B5BB18274F}" dt="2021-02-06T15:58:31.625" v="130" actId="2711"/>
          <ac:spMkLst>
            <pc:docMk/>
            <pc:sldMk cId="3033774986" sldId="439"/>
            <ac:spMk id="2" creationId="{4F5B15F7-8AB3-354E-90C6-C0FF45503F75}"/>
          </ac:spMkLst>
        </pc:spChg>
        <pc:spChg chg="del">
          <ac:chgData name="Emily Beam" userId="936d34b1-6a49-4345-ae02-8326dc81bf0d" providerId="ADAL" clId="{FC04EF80-0C3E-D346-A1C5-26B5BB18274F}" dt="2021-02-06T15:49:11.150" v="69" actId="26606"/>
          <ac:spMkLst>
            <pc:docMk/>
            <pc:sldMk cId="3033774986" sldId="439"/>
            <ac:spMk id="3" creationId="{576C5C55-9BEC-034B-9A4E-0633BBBC5B80}"/>
          </ac:spMkLst>
        </pc:spChg>
        <pc:spChg chg="add del mod">
          <ac:chgData name="Emily Beam" userId="936d34b1-6a49-4345-ae02-8326dc81bf0d" providerId="ADAL" clId="{FC04EF80-0C3E-D346-A1C5-26B5BB18274F}" dt="2021-02-06T16:02:13.240" v="188"/>
          <ac:spMkLst>
            <pc:docMk/>
            <pc:sldMk cId="3033774986" sldId="439"/>
            <ac:spMk id="5" creationId="{4749020E-1550-F84C-967A-A2CC060008F6}"/>
          </ac:spMkLst>
        </pc:spChg>
        <pc:spChg chg="add del mod">
          <ac:chgData name="Emily Beam" userId="936d34b1-6a49-4345-ae02-8326dc81bf0d" providerId="ADAL" clId="{FC04EF80-0C3E-D346-A1C5-26B5BB18274F}" dt="2021-02-06T15:51:10.624" v="129" actId="478"/>
          <ac:spMkLst>
            <pc:docMk/>
            <pc:sldMk cId="3033774986" sldId="439"/>
            <ac:spMk id="8" creationId="{5696B5C3-03A1-9A4B-8228-AC4CF7322338}"/>
          </ac:spMkLst>
        </pc:spChg>
        <pc:spChg chg="add">
          <ac:chgData name="Emily Beam" userId="936d34b1-6a49-4345-ae02-8326dc81bf0d" providerId="ADAL" clId="{FC04EF80-0C3E-D346-A1C5-26B5BB18274F}" dt="2021-02-06T15:49:11.150" v="69" actId="26606"/>
          <ac:spMkLst>
            <pc:docMk/>
            <pc:sldMk cId="3033774986" sldId="439"/>
            <ac:spMk id="9" creationId="{53F29798-D584-4792-9B62-3F5F5C36D619}"/>
          </ac:spMkLst>
        </pc:spChg>
        <pc:spChg chg="add mod">
          <ac:chgData name="Emily Beam" userId="936d34b1-6a49-4345-ae02-8326dc81bf0d" providerId="ADAL" clId="{FC04EF80-0C3E-D346-A1C5-26B5BB18274F}" dt="2021-02-06T16:04:38.332" v="304" actId="20577"/>
          <ac:spMkLst>
            <pc:docMk/>
            <pc:sldMk cId="3033774986" sldId="439"/>
            <ac:spMk id="10" creationId="{2AA77D0D-CB89-3F48-BFEA-32164960DBE9}"/>
          </ac:spMkLst>
        </pc:spChg>
        <pc:spChg chg="add mod">
          <ac:chgData name="Emily Beam" userId="936d34b1-6a49-4345-ae02-8326dc81bf0d" providerId="ADAL" clId="{FC04EF80-0C3E-D346-A1C5-26B5BB18274F}" dt="2021-02-06T16:05:42.215" v="317" actId="313"/>
          <ac:spMkLst>
            <pc:docMk/>
            <pc:sldMk cId="3033774986" sldId="439"/>
            <ac:spMk id="11" creationId="{62045BD7-8322-174E-A246-CBDF03823F80}"/>
          </ac:spMkLst>
        </pc:spChg>
        <pc:picChg chg="add mod">
          <ac:chgData name="Emily Beam" userId="936d34b1-6a49-4345-ae02-8326dc81bf0d" providerId="ADAL" clId="{FC04EF80-0C3E-D346-A1C5-26B5BB18274F}" dt="2021-02-06T16:05:31.921" v="314" actId="1076"/>
          <ac:picMkLst>
            <pc:docMk/>
            <pc:sldMk cId="3033774986" sldId="439"/>
            <ac:picMk id="4" creationId="{D4391245-F823-9842-B1F2-AE5300A41CCD}"/>
          </ac:picMkLst>
        </pc:picChg>
        <pc:picChg chg="add del mod">
          <ac:chgData name="Emily Beam" userId="936d34b1-6a49-4345-ae02-8326dc81bf0d" providerId="ADAL" clId="{FC04EF80-0C3E-D346-A1C5-26B5BB18274F}" dt="2021-02-06T15:49:23.507" v="71"/>
          <ac:picMkLst>
            <pc:docMk/>
            <pc:sldMk cId="3033774986" sldId="439"/>
            <ac:picMk id="6" creationId="{F3B2CA41-7BC8-CE45-B6EB-8A1D65D2022F}"/>
          </ac:picMkLst>
        </pc:picChg>
        <pc:picChg chg="add del mod">
          <ac:chgData name="Emily Beam" userId="936d34b1-6a49-4345-ae02-8326dc81bf0d" providerId="ADAL" clId="{FC04EF80-0C3E-D346-A1C5-26B5BB18274F}" dt="2021-02-06T15:49:33.097" v="73"/>
          <ac:picMkLst>
            <pc:docMk/>
            <pc:sldMk cId="3033774986" sldId="439"/>
            <ac:picMk id="7" creationId="{0C1DCE0C-2EF5-DB48-A2EF-CC5AF7EE0AB6}"/>
          </ac:picMkLst>
        </pc:picChg>
      </pc:sldChg>
      <pc:sldChg chg="modSp new mod">
        <pc:chgData name="Emily Beam" userId="936d34b1-6a49-4345-ae02-8326dc81bf0d" providerId="ADAL" clId="{FC04EF80-0C3E-D346-A1C5-26B5BB18274F}" dt="2021-02-06T16:00:10.252" v="185" actId="20577"/>
        <pc:sldMkLst>
          <pc:docMk/>
          <pc:sldMk cId="3104526508" sldId="440"/>
        </pc:sldMkLst>
        <pc:spChg chg="mod">
          <ac:chgData name="Emily Beam" userId="936d34b1-6a49-4345-ae02-8326dc81bf0d" providerId="ADAL" clId="{FC04EF80-0C3E-D346-A1C5-26B5BB18274F}" dt="2021-02-06T16:00:10.252" v="185" actId="20577"/>
          <ac:spMkLst>
            <pc:docMk/>
            <pc:sldMk cId="3104526508" sldId="440"/>
            <ac:spMk id="2" creationId="{A9BFD397-CA2B-5745-976B-56FFBB1FB34F}"/>
          </ac:spMkLst>
        </pc:spChg>
      </pc:sldChg>
      <pc:sldChg chg="addSp delSp modSp add mod">
        <pc:chgData name="Emily Beam" userId="936d34b1-6a49-4345-ae02-8326dc81bf0d" providerId="ADAL" clId="{FC04EF80-0C3E-D346-A1C5-26B5BB18274F}" dt="2021-02-06T16:05:52.927" v="319" actId="1076"/>
        <pc:sldMkLst>
          <pc:docMk/>
          <pc:sldMk cId="1109922699" sldId="441"/>
        </pc:sldMkLst>
        <pc:spChg chg="mod">
          <ac:chgData name="Emily Beam" userId="936d34b1-6a49-4345-ae02-8326dc81bf0d" providerId="ADAL" clId="{FC04EF80-0C3E-D346-A1C5-26B5BB18274F}" dt="2021-02-06T16:02:27.443" v="257" actId="20577"/>
          <ac:spMkLst>
            <pc:docMk/>
            <pc:sldMk cId="1109922699" sldId="441"/>
            <ac:spMk id="2" creationId="{4F5B15F7-8AB3-354E-90C6-C0FF45503F75}"/>
          </ac:spMkLst>
        </pc:spChg>
        <pc:spChg chg="add del mod">
          <ac:chgData name="Emily Beam" userId="936d34b1-6a49-4345-ae02-8326dc81bf0d" providerId="ADAL" clId="{FC04EF80-0C3E-D346-A1C5-26B5BB18274F}" dt="2021-02-06T16:02:54.917" v="268" actId="478"/>
          <ac:spMkLst>
            <pc:docMk/>
            <pc:sldMk cId="1109922699" sldId="441"/>
            <ac:spMk id="3" creationId="{AA3A80E1-1C27-B34C-BBD6-DD5F69A9933F}"/>
          </ac:spMkLst>
        </pc:spChg>
        <pc:spChg chg="add del mod">
          <ac:chgData name="Emily Beam" userId="936d34b1-6a49-4345-ae02-8326dc81bf0d" providerId="ADAL" clId="{FC04EF80-0C3E-D346-A1C5-26B5BB18274F}" dt="2021-02-06T16:02:29.391" v="260"/>
          <ac:spMkLst>
            <pc:docMk/>
            <pc:sldMk cId="1109922699" sldId="441"/>
            <ac:spMk id="5" creationId="{40DA0F0B-8C74-B14D-A15A-BBFBBB6F3733}"/>
          </ac:spMkLst>
        </pc:spChg>
        <pc:spChg chg="add mod">
          <ac:chgData name="Emily Beam" userId="936d34b1-6a49-4345-ae02-8326dc81bf0d" providerId="ADAL" clId="{FC04EF80-0C3E-D346-A1C5-26B5BB18274F}" dt="2021-02-06T16:05:52.927" v="319" actId="1076"/>
          <ac:spMkLst>
            <pc:docMk/>
            <pc:sldMk cId="1109922699" sldId="441"/>
            <ac:spMk id="11" creationId="{454BDBA2-8F61-BB44-805D-F5EC134B4607}"/>
          </ac:spMkLst>
        </pc:spChg>
        <pc:picChg chg="del">
          <ac:chgData name="Emily Beam" userId="936d34b1-6a49-4345-ae02-8326dc81bf0d" providerId="ADAL" clId="{FC04EF80-0C3E-D346-A1C5-26B5BB18274F}" dt="2021-02-06T16:02:28.384" v="258" actId="478"/>
          <ac:picMkLst>
            <pc:docMk/>
            <pc:sldMk cId="1109922699" sldId="441"/>
            <ac:picMk id="4" creationId="{D4391245-F823-9842-B1F2-AE5300A41CCD}"/>
          </ac:picMkLst>
        </pc:picChg>
        <pc:picChg chg="add mod">
          <ac:chgData name="Emily Beam" userId="936d34b1-6a49-4345-ae02-8326dc81bf0d" providerId="ADAL" clId="{FC04EF80-0C3E-D346-A1C5-26B5BB18274F}" dt="2021-02-06T16:03:31.119" v="280" actId="1076"/>
          <ac:picMkLst>
            <pc:docMk/>
            <pc:sldMk cId="1109922699" sldId="441"/>
            <ac:picMk id="1026" creationId="{C73676DF-B2BF-3347-A936-C1A0E3E55854}"/>
          </ac:picMkLst>
        </pc:picChg>
        <pc:picChg chg="add mod">
          <ac:chgData name="Emily Beam" userId="936d34b1-6a49-4345-ae02-8326dc81bf0d" providerId="ADAL" clId="{FC04EF80-0C3E-D346-A1C5-26B5BB18274F}" dt="2021-02-06T16:03:12.975" v="275" actId="14100"/>
          <ac:picMkLst>
            <pc:docMk/>
            <pc:sldMk cId="1109922699" sldId="441"/>
            <ac:picMk id="1028" creationId="{23BFA053-9105-E942-A4C1-3117C1F8098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B4B23-7CB0-594B-8F0F-E90EF079E44E}" type="datetimeFigureOut">
              <a:rPr lang="en-US" smtClean="0"/>
              <a:t>2/6/21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843C8-26AA-7546-BA0F-3FED65E8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404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23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87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975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81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6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263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75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238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223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089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53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www.edwardtufte.com</a:t>
            </a:r>
            <a:r>
              <a:rPr lang="en-US" dirty="0"/>
              <a:t>/</a:t>
            </a:r>
            <a:r>
              <a:rPr lang="en-US" dirty="0" err="1"/>
              <a:t>tufte</a:t>
            </a:r>
            <a:r>
              <a:rPr lang="en-US" dirty="0"/>
              <a:t>/</a:t>
            </a:r>
            <a:r>
              <a:rPr lang="en-US" dirty="0" err="1"/>
              <a:t>minard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993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143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74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693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214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73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39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/interactive/2021/01/27/us/us-coronavirus-deaths-</a:t>
            </a:r>
            <a:r>
              <a:rPr lang="en-US" dirty="0" err="1"/>
              <a:t>rate.html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961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28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518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26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581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877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324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011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188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4874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760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305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706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96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2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is data visualization?</a:t>
            </a:r>
          </a:p>
          <a:p>
            <a:r>
              <a:rPr lang="en-US"/>
              <a:t>https://www.polleverywhere.com/discourses/SEf69Sw9WRm0w3eObmaoP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07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38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63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makes data visualization "good"?</a:t>
            </a:r>
          </a:p>
          <a:p>
            <a:r>
              <a:rPr lang="en-US"/>
              <a:t>https://www.polleverywhere.com/discourses/c7pTD3iWY36CYFohavZic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78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843C8-26AA-7546-BA0F-3FED65E862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62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FE31B-D8AA-E84E-9BA7-D4117A0F16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4F0747-12D3-7642-9417-97A91C3B65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01E39-67E8-3344-B560-2A0EB349B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F589-9686-5C44-BEC7-B1680AC7F683}" type="datetimeFigureOut">
              <a:rPr lang="en-US" smtClean="0"/>
              <a:t>2/6/21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19FF9-6F0A-D243-BAD3-FB4216792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28F0E-BC4B-DD41-A6E5-748DC717F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DCCB3-9969-544B-9685-16FE164CD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2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AA929-9B7B-2C4D-81A5-51E125490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2B4A1-317D-D644-86CC-12CD58029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08F9B-5369-6F4D-878D-03024E473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F589-9686-5C44-BEC7-B1680AC7F683}" type="datetimeFigureOut">
              <a:rPr lang="en-US" smtClean="0"/>
              <a:t>2/6/21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0840E-E940-7047-A937-8E021A71B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80DD8-D56A-6E4B-B087-F21323C27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DCCB3-9969-544B-9685-16FE164CD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68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3CDC85-0D45-EF43-9DF8-349344EB2B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3EFFB-B0D0-9346-9B5C-555F379274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61A6F-8B17-3B42-9FE6-71C829B3F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F589-9686-5C44-BEC7-B1680AC7F683}" type="datetimeFigureOut">
              <a:rPr lang="en-US" smtClean="0"/>
              <a:t>2/6/21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E4756-FD29-3742-AF02-BF3E8CD2F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FD978-5ABF-D947-A7E0-ABD8B2C52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DCCB3-9969-544B-9685-16FE164CD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975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365E5-2F5A-2D4C-83F8-1DD6E3A3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E066F-647A-EE44-828E-DE1D2AD33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21B04-D665-7943-AF03-D76566FFF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F589-9686-5C44-BEC7-B1680AC7F683}" type="datetimeFigureOut">
              <a:rPr lang="en-US" smtClean="0"/>
              <a:t>2/6/21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90A93-D017-9745-B671-BCB1D88F9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FB013-D2DB-1549-B4ED-7D536DF3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DCCB3-9969-544B-9685-16FE164CD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13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80130-3185-7A40-918B-E8868CCDF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CF722-F16F-B74D-A9B0-79555A65D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6CFDF-F2A3-0144-86AE-4136274EF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F589-9686-5C44-BEC7-B1680AC7F683}" type="datetimeFigureOut">
              <a:rPr lang="en-US" smtClean="0"/>
              <a:t>2/6/21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5798A-B90E-874E-A2B7-B16DD4EE3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3813A-2837-324F-B3C7-2184C343F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DCCB3-9969-544B-9685-16FE164CD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35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9A30F-BF13-BC42-9967-CD66C3881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F385A-C9F6-2043-8255-80D8AE908D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65FDBF-406B-EF48-8F6E-6F5A4F2C11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CF60DE-1312-2244-B3C3-CA8A9C950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F589-9686-5C44-BEC7-B1680AC7F683}" type="datetimeFigureOut">
              <a:rPr lang="en-US" smtClean="0"/>
              <a:t>2/6/21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C517E5-E795-834B-B77C-5EAD6783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E5E4B-DD20-6D4E-8934-FD3BAEBB1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DCCB3-9969-544B-9685-16FE164CD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001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DBBC5-FB93-A047-9BDD-FD2D10851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ED66E6-7068-384C-9800-4AF60E3F3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BB2573-9063-C543-84FC-96911BF04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C169ED-C80E-5C4B-ADE3-65F9BBFBE9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317B63-5C4F-AE49-8FCA-D4EE5E5FE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A4E632-AC0F-9E4D-9052-1BEF269AD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F589-9686-5C44-BEC7-B1680AC7F683}" type="datetimeFigureOut">
              <a:rPr lang="en-US" smtClean="0"/>
              <a:t>2/6/21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628A15-BA6F-7549-AC7C-80FE4DC0B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7A11BF-3F36-FF4B-B9DA-AFCB48C9A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DCCB3-9969-544B-9685-16FE164CD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71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6EDA3-AA40-DD47-BD13-6D37EDB11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8779A7-A2F1-A24B-8040-C6017363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F589-9686-5C44-BEC7-B1680AC7F683}" type="datetimeFigureOut">
              <a:rPr lang="en-US" smtClean="0"/>
              <a:t>2/6/21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35B503-F755-534B-A037-8AEB12F57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73A147-BF84-4243-B44C-97734017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DCCB3-9969-544B-9685-16FE164CD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47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686CE0-E0A5-1942-8773-5872F2D6C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F589-9686-5C44-BEC7-B1680AC7F683}" type="datetimeFigureOut">
              <a:rPr lang="en-US" smtClean="0"/>
              <a:t>2/6/21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405307-AAA3-9C4C-8F56-93CC69418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AF8D6-C636-224D-8179-BA2416F21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DCCB3-9969-544B-9685-16FE164CD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43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C9D99-6412-414A-8167-756F4A83B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62566-0469-F641-8C0A-33096265C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1880E5-5746-D046-9C65-BF649F728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F232ED-9B5C-ED45-B235-B2BDAA80C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F589-9686-5C44-BEC7-B1680AC7F683}" type="datetimeFigureOut">
              <a:rPr lang="en-US" smtClean="0"/>
              <a:t>2/6/21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49F78-C999-2F44-B3B8-01E31B252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C1AE2-5900-624D-AC1D-5572965FE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DCCB3-9969-544B-9685-16FE164CD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83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98BB2-F1C7-4445-95C0-5955627F8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17A28E-9DFB-7241-9294-DB617D5427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9E8B19-6BB1-6E45-862E-D907416BA9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08BC3-DB2B-4444-B573-0A259875A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F589-9686-5C44-BEC7-B1680AC7F683}" type="datetimeFigureOut">
              <a:rPr lang="en-US" smtClean="0"/>
              <a:t>2/6/21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6C94B0-71EF-9B4A-95E7-0727A92F1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35FB2-F908-2649-B408-EE78E8C96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DCCB3-9969-544B-9685-16FE164CD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39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F9FF67-BAAF-0048-8236-39F81F4C0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ADAD7-42EC-644F-BC8A-2D4D99A3B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F60FA-41E3-C140-9761-96AA6187C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6F589-9686-5C44-BEC7-B1680AC7F683}" type="datetimeFigureOut">
              <a:rPr lang="en-US" smtClean="0"/>
              <a:t>2/6/21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6F83B-2ACF-D94E-A2C8-9327C6772A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5FF06C-CD73-9844-94D1-AF2269630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DCCB3-9969-544B-9685-16FE164CD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2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utodesk.com/research/publications/same-stats-different-graph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ytimes.com/interactive/2021/01/27/us/us-coronavirus-deaths-rate.ht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color.adobe.com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drewheiss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1E8DC44-3F12-E044-A614-F7E54FBBE2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9" r="29395" b="5546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DC7386-A8D3-424D-8CEC-492160E47B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/>
              <a:t>Data Visualization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56914F-0190-6842-8F8C-657F0D07B8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Spring 2021</a:t>
            </a:r>
          </a:p>
          <a:p>
            <a:pPr algn="l"/>
            <a:r>
              <a:rPr lang="en-US" sz="2000" dirty="0"/>
              <a:t>E137 02-01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823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A83E4-477A-6147-892A-B707BF377C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674D45-290A-B049-A61F-8F1E4523ED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discourses/c7pTD3iWY36CYFohavZic">
            <a:extLst>
              <a:ext uri="{FF2B5EF4-FFF2-40B4-BE49-F238E27FC236}">
                <a16:creationId xmlns:a16="http://schemas.microsoft.com/office/drawing/2014/main" id="{A8163EC9-584F-7E43-82F0-81B09C98B91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96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3AFC6-4B4C-2F44-8E80-C33FFCC79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617C9-C39D-334A-87CC-7B3591C87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73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B1DA6-2820-DC4D-9CAD-D64A56272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Got some data!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C8450-5398-FE4E-B2B3-375FAC750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5015"/>
            <a:ext cx="5414735" cy="626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69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730E8-A8EC-534E-9F0F-05D1F524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E7ECBA-CC82-A54F-B657-15A78F32C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20800"/>
            <a:ext cx="10502900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792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B9B0E-B5CC-E14C-8374-04AC7DEE8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54479BD-BCA5-C34C-B769-EEC83F292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0"/>
            <a:ext cx="9817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976D8F-4674-1B40-BE67-D2BB8A01C3D2}"/>
              </a:ext>
            </a:extLst>
          </p:cNvPr>
          <p:cNvSpPr txBox="1"/>
          <p:nvPr/>
        </p:nvSpPr>
        <p:spPr>
          <a:xfrm>
            <a:off x="73043" y="6488668"/>
            <a:ext cx="1872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hlinkClick r:id="rId4"/>
              </a:rPr>
              <a:t>Datasaurus</a:t>
            </a:r>
            <a:r>
              <a:rPr lang="en-US" dirty="0">
                <a:hlinkClick r:id="rId4"/>
              </a:rPr>
              <a:t> Dozen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FB8438-0B5C-504D-B1E3-79A9285B899F}"/>
              </a:ext>
            </a:extLst>
          </p:cNvPr>
          <p:cNvSpPr txBox="1"/>
          <p:nvPr/>
        </p:nvSpPr>
        <p:spPr>
          <a:xfrm>
            <a:off x="8388058" y="230188"/>
            <a:ext cx="3472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Same mean, standard deviation, same correlation!</a:t>
            </a:r>
          </a:p>
        </p:txBody>
      </p:sp>
    </p:spTree>
    <p:extLst>
      <p:ext uri="{BB962C8B-B14F-4D97-AF65-F5344CB8AC3E}">
        <p14:creationId xmlns:p14="http://schemas.microsoft.com/office/powerpoint/2010/main" val="630575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9D41F-D465-9A48-B5AE-5B375700D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Humans love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3E709-768F-ED41-A224-05D933907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93C682-0677-DD4A-A386-B39078A8C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1690688"/>
            <a:ext cx="107061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06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94405-8B44-F24D-9B00-6595B294F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Humans LOVE patterns</a:t>
            </a:r>
          </a:p>
        </p:txBody>
      </p:sp>
      <p:pic>
        <p:nvPicPr>
          <p:cNvPr id="1026" name="Picture 2" descr="34 best images about Pareidolia images on Pinterest ...">
            <a:extLst>
              <a:ext uri="{FF2B5EF4-FFF2-40B4-BE49-F238E27FC236}">
                <a16:creationId xmlns:a16="http://schemas.microsoft.com/office/drawing/2014/main" id="{86F8E95D-E00C-5F42-84D9-0FBDA8B34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684" y="1825625"/>
            <a:ext cx="3583116" cy="370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07CD1B-57BB-FB45-91FA-E3CA7C08DE4B}"/>
              </a:ext>
            </a:extLst>
          </p:cNvPr>
          <p:cNvSpPr txBox="1"/>
          <p:nvPr/>
        </p:nvSpPr>
        <p:spPr>
          <a:xfrm>
            <a:off x="838200" y="5915353"/>
            <a:ext cx="10515600" cy="52322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Pareidolia: Seeing patterns that just aren’t there</a:t>
            </a:r>
          </a:p>
        </p:txBody>
      </p:sp>
      <p:pic>
        <p:nvPicPr>
          <p:cNvPr id="1030" name="Picture 6" descr="This is the amazing agate rock found in Brazil which bears an uncanny resemblance to Sesame Street's Cookie Monster">
            <a:extLst>
              <a:ext uri="{FF2B5EF4-FFF2-40B4-BE49-F238E27FC236}">
                <a16:creationId xmlns:a16="http://schemas.microsoft.com/office/drawing/2014/main" id="{480F7175-80E9-724F-908F-5D6E115D8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3794946" cy="370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837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132E1-3CE7-A246-A1F4-1067CEE9E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visualizations help us see the patterns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5D246E-ABB8-6949-950A-74A31D87F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690" y="2017983"/>
            <a:ext cx="2953290" cy="3418599"/>
          </a:xfrm>
          <a:prstGeom prst="rect">
            <a:avLst/>
          </a:prstGeom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C29D918-FFCD-A14D-9959-0FDF0A8DFE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2" r="48823" b="75347"/>
          <a:stretch/>
        </p:blipFill>
        <p:spPr bwMode="auto">
          <a:xfrm>
            <a:off x="7614744" y="2300838"/>
            <a:ext cx="4309680" cy="285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675B893-C658-1B4E-B6F4-E91ED99D7E0F}"/>
              </a:ext>
            </a:extLst>
          </p:cNvPr>
          <p:cNvCxnSpPr>
            <a:cxnSpLocks/>
          </p:cNvCxnSpPr>
          <p:nvPr/>
        </p:nvCxnSpPr>
        <p:spPr>
          <a:xfrm>
            <a:off x="5256457" y="3514076"/>
            <a:ext cx="1679086" cy="0"/>
          </a:xfrm>
          <a:prstGeom prst="straightConnector1">
            <a:avLst/>
          </a:prstGeom>
          <a:ln w="2286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568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F0524C-5065-A04B-A14C-855A27D622EE}"/>
              </a:ext>
            </a:extLst>
          </p:cNvPr>
          <p:cNvSpPr/>
          <p:nvPr/>
        </p:nvSpPr>
        <p:spPr>
          <a:xfrm>
            <a:off x="529769" y="299311"/>
            <a:ext cx="10980059" cy="3009946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F22E2A-470A-294C-8E8F-15DBF2C8D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0" y="5050195"/>
            <a:ext cx="10515600" cy="1151902"/>
          </a:xfrm>
        </p:spPr>
        <p:txBody>
          <a:bodyPr/>
          <a:lstStyle/>
          <a:p>
            <a:r>
              <a:rPr lang="en-US" dirty="0"/>
              <a:t>What makes a great visualization?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0F6304-2488-824A-A869-06B4383A8B40}"/>
              </a:ext>
            </a:extLst>
          </p:cNvPr>
          <p:cNvSpPr txBox="1"/>
          <p:nvPr/>
        </p:nvSpPr>
        <p:spPr>
          <a:xfrm>
            <a:off x="682171" y="465456"/>
            <a:ext cx="105228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"Graphical excellence is the </a:t>
            </a:r>
            <a:r>
              <a:rPr lang="en-US" sz="24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well-designed presentation of interesting data</a:t>
            </a:r>
            <a:r>
              <a:rPr lang="en-US" sz="24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—a matter of substance, of statistics, and of design … [It] consists of complex ideas communicated with clarity, precision, and efficiency. … [It] is that which </a:t>
            </a:r>
            <a:r>
              <a:rPr lang="en-US" sz="24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gives to the viewer the greatest number of ideas in the shortest time with the least ink in the smallest space</a:t>
            </a:r>
            <a:r>
              <a:rPr lang="en-US" sz="24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… [It] is nearly always multivariate … And graphical excellence requires </a:t>
            </a:r>
            <a:r>
              <a:rPr lang="en-US" sz="24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telling the truth about the data</a:t>
            </a:r>
            <a:r>
              <a:rPr lang="en-US" sz="24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."</a:t>
            </a:r>
            <a:endParaRPr lang="en-US" sz="24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AC5B5E-20CD-5240-AC13-E5FC19B5D3F0}"/>
              </a:ext>
            </a:extLst>
          </p:cNvPr>
          <p:cNvSpPr txBox="1"/>
          <p:nvPr/>
        </p:nvSpPr>
        <p:spPr>
          <a:xfrm>
            <a:off x="4092476" y="3479801"/>
            <a:ext cx="7417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Edward Tufte, </a:t>
            </a:r>
            <a:r>
              <a:rPr lang="en-US" b="1" i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Visual Display of Quantitative Information, p51</a:t>
            </a:r>
            <a:endParaRPr lang="en-US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35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F0524C-5065-A04B-A14C-855A27D622EE}"/>
              </a:ext>
            </a:extLst>
          </p:cNvPr>
          <p:cNvSpPr/>
          <p:nvPr/>
        </p:nvSpPr>
        <p:spPr>
          <a:xfrm>
            <a:off x="529769" y="299311"/>
            <a:ext cx="10932889" cy="3009946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F22E2A-470A-294C-8E8F-15DBF2C8D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0" y="5050195"/>
            <a:ext cx="10515600" cy="1151902"/>
          </a:xfrm>
        </p:spPr>
        <p:txBody>
          <a:bodyPr/>
          <a:lstStyle/>
          <a:p>
            <a:r>
              <a:rPr lang="en-US" dirty="0"/>
              <a:t>What makes a great visualization?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0F6304-2488-824A-A869-06B4383A8B40}"/>
              </a:ext>
            </a:extLst>
          </p:cNvPr>
          <p:cNvSpPr txBox="1"/>
          <p:nvPr/>
        </p:nvSpPr>
        <p:spPr>
          <a:xfrm>
            <a:off x="729341" y="529813"/>
            <a:ext cx="10116457" cy="224676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Good aesthetics</a:t>
            </a:r>
          </a:p>
          <a:p>
            <a:endParaRPr lang="en-US" sz="28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substantive issues</a:t>
            </a:r>
          </a:p>
          <a:p>
            <a:endParaRPr lang="en-US" sz="28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8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perceptual issues</a:t>
            </a:r>
          </a:p>
          <a:p>
            <a:endParaRPr lang="en-US" sz="28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Honesty + good judgment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AC5B5E-20CD-5240-AC13-E5FC19B5D3F0}"/>
              </a:ext>
            </a:extLst>
          </p:cNvPr>
          <p:cNvSpPr txBox="1"/>
          <p:nvPr/>
        </p:nvSpPr>
        <p:spPr>
          <a:xfrm>
            <a:off x="4988450" y="3429000"/>
            <a:ext cx="647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Kieran Healy, </a:t>
            </a:r>
            <a:r>
              <a:rPr lang="en-US" b="1" i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Visualization: A Practical Introduction</a:t>
            </a:r>
            <a:endParaRPr lang="en-US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88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5B15F7-8AB3-354E-90C6-C0FF45503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271"/>
            <a:ext cx="105156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dirty="0"/>
              <a:t>Let’s talk about this chart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4391245-F823-9842-B1F2-AE5300A41C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" r="-1" b="12178"/>
          <a:stretch/>
        </p:blipFill>
        <p:spPr bwMode="auto">
          <a:xfrm>
            <a:off x="342815" y="1690688"/>
            <a:ext cx="11503321" cy="486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A77D0D-CB89-3F48-BFEA-32164960DBE9}"/>
              </a:ext>
            </a:extLst>
          </p:cNvPr>
          <p:cNvSpPr txBox="1"/>
          <p:nvPr/>
        </p:nvSpPr>
        <p:spPr>
          <a:xfrm>
            <a:off x="838200" y="5915353"/>
            <a:ext cx="10515600" cy="52322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“best statistical graph ever drawn” – Edward Tufte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045BD7-8322-174E-A246-CBDF03823F80}"/>
              </a:ext>
            </a:extLst>
          </p:cNvPr>
          <p:cNvSpPr txBox="1"/>
          <p:nvPr/>
        </p:nvSpPr>
        <p:spPr>
          <a:xfrm>
            <a:off x="8060210" y="324834"/>
            <a:ext cx="3785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Joseph Charles </a:t>
            </a:r>
            <a:r>
              <a:rPr lang="en-US" b="1" dirty="0"/>
              <a:t>Minard's</a:t>
            </a:r>
            <a:r>
              <a:rPr lang="en-US" dirty="0"/>
              <a:t> 'Carte figurative des </a:t>
            </a:r>
            <a:r>
              <a:rPr lang="en-US" dirty="0" err="1"/>
              <a:t>pertes</a:t>
            </a:r>
            <a:r>
              <a:rPr lang="en-US" dirty="0"/>
              <a:t> </a:t>
            </a:r>
            <a:r>
              <a:rPr lang="en-US" dirty="0" err="1"/>
              <a:t>successives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hommes de </a:t>
            </a:r>
            <a:r>
              <a:rPr lang="en-US" dirty="0" err="1"/>
              <a:t>l'Armée</a:t>
            </a:r>
            <a:r>
              <a:rPr lang="en-US" dirty="0"/>
              <a:t> </a:t>
            </a:r>
            <a:r>
              <a:rPr lang="en-US" dirty="0" err="1"/>
              <a:t>Française</a:t>
            </a:r>
            <a:r>
              <a:rPr lang="en-US" dirty="0"/>
              <a:t> dans la </a:t>
            </a:r>
            <a:r>
              <a:rPr lang="en-US" dirty="0" err="1"/>
              <a:t>campagne</a:t>
            </a:r>
            <a:r>
              <a:rPr lang="en-US" dirty="0"/>
              <a:t> de </a:t>
            </a:r>
            <a:r>
              <a:rPr lang="en-US" dirty="0" err="1"/>
              <a:t>Russie</a:t>
            </a:r>
            <a:r>
              <a:rPr lang="en-US" dirty="0"/>
              <a:t> 1812-1813.’</a:t>
            </a:r>
          </a:p>
        </p:txBody>
      </p:sp>
    </p:spTree>
    <p:extLst>
      <p:ext uri="{BB962C8B-B14F-4D97-AF65-F5344CB8AC3E}">
        <p14:creationId xmlns:p14="http://schemas.microsoft.com/office/powerpoint/2010/main" val="3033774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F0524C-5065-A04B-A14C-855A27D622EE}"/>
              </a:ext>
            </a:extLst>
          </p:cNvPr>
          <p:cNvSpPr/>
          <p:nvPr/>
        </p:nvSpPr>
        <p:spPr>
          <a:xfrm>
            <a:off x="529770" y="299311"/>
            <a:ext cx="10817680" cy="3009946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F22E2A-470A-294C-8E8F-15DBF2C8D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0" y="5050195"/>
            <a:ext cx="10515600" cy="1151902"/>
          </a:xfrm>
        </p:spPr>
        <p:txBody>
          <a:bodyPr/>
          <a:lstStyle/>
          <a:p>
            <a:r>
              <a:rPr lang="en-US" dirty="0"/>
              <a:t>What makes a great visualization?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0F6304-2488-824A-A869-06B4383A8B40}"/>
              </a:ext>
            </a:extLst>
          </p:cNvPr>
          <p:cNvSpPr txBox="1"/>
          <p:nvPr/>
        </p:nvSpPr>
        <p:spPr>
          <a:xfrm>
            <a:off x="844550" y="566678"/>
            <a:ext cx="222528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Truthful</a:t>
            </a:r>
          </a:p>
          <a:p>
            <a:endParaRPr lang="en-US" sz="30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30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Functional</a:t>
            </a:r>
          </a:p>
          <a:p>
            <a:endParaRPr lang="en-US" sz="30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30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Beautiful</a:t>
            </a:r>
          </a:p>
          <a:p>
            <a:endParaRPr lang="en-US" sz="30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2F6B4C-79C7-D145-A888-BAB024456DCC}"/>
              </a:ext>
            </a:extLst>
          </p:cNvPr>
          <p:cNvSpPr txBox="1"/>
          <p:nvPr/>
        </p:nvSpPr>
        <p:spPr>
          <a:xfrm>
            <a:off x="6586471" y="566678"/>
            <a:ext cx="242887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Insightful</a:t>
            </a:r>
          </a:p>
          <a:p>
            <a:endParaRPr lang="en-US" sz="28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Enlightening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AC5B5E-20CD-5240-AC13-E5FC19B5D3F0}"/>
              </a:ext>
            </a:extLst>
          </p:cNvPr>
          <p:cNvSpPr txBox="1"/>
          <p:nvPr/>
        </p:nvSpPr>
        <p:spPr>
          <a:xfrm>
            <a:off x="7221449" y="3429000"/>
            <a:ext cx="41260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Albert Cairo, </a:t>
            </a:r>
            <a:r>
              <a:rPr lang="en-US" sz="2200" b="1" i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Truthful Art</a:t>
            </a:r>
            <a:endParaRPr lang="en-US" sz="22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30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815C44-573E-994B-9DF6-96D4A7FB3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Truthful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D7CB1EA-3094-AA4F-82ED-BEB76984AE1A}"/>
              </a:ext>
            </a:extLst>
          </p:cNvPr>
          <p:cNvSpPr txBox="1">
            <a:spLocks/>
          </p:cNvSpPr>
          <p:nvPr/>
        </p:nvSpPr>
        <p:spPr>
          <a:xfrm>
            <a:off x="838200" y="1568121"/>
            <a:ext cx="10515600" cy="749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It is based on </a:t>
            </a:r>
            <a:r>
              <a:rPr lang="en-US" b="1" dirty="0"/>
              <a:t>thorough</a:t>
            </a:r>
            <a:r>
              <a:rPr lang="en-US" dirty="0"/>
              <a:t> and </a:t>
            </a:r>
            <a:r>
              <a:rPr lang="en-US" b="1" dirty="0"/>
              <a:t>honest</a:t>
            </a:r>
            <a:r>
              <a:rPr lang="en-US" dirty="0"/>
              <a:t> research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67C2913-C6B2-604A-A455-47010B605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807" y="2324637"/>
            <a:ext cx="4017579" cy="416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672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815C44-573E-994B-9DF6-96D4A7FB3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Truthful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D7CB1EA-3094-AA4F-82ED-BEB76984AE1A}"/>
              </a:ext>
            </a:extLst>
          </p:cNvPr>
          <p:cNvSpPr txBox="1">
            <a:spLocks/>
          </p:cNvSpPr>
          <p:nvPr/>
        </p:nvSpPr>
        <p:spPr>
          <a:xfrm>
            <a:off x="838200" y="1568121"/>
            <a:ext cx="10515600" cy="749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“It is based on </a:t>
            </a:r>
            <a:r>
              <a:rPr lang="en-US" b="1" dirty="0"/>
              <a:t>thorough</a:t>
            </a:r>
            <a:r>
              <a:rPr lang="en-US" dirty="0"/>
              <a:t> and </a:t>
            </a:r>
            <a:r>
              <a:rPr lang="en-US" b="1" dirty="0"/>
              <a:t>honest</a:t>
            </a:r>
            <a:r>
              <a:rPr lang="en-US" dirty="0"/>
              <a:t> research”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34E101-1A35-BE4F-AEA5-D72B958C1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900" y="2225675"/>
            <a:ext cx="6680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76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815C44-573E-994B-9DF6-96D4A7FB3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Truthful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D7CB1EA-3094-AA4F-82ED-BEB76984AE1A}"/>
              </a:ext>
            </a:extLst>
          </p:cNvPr>
          <p:cNvSpPr txBox="1">
            <a:spLocks/>
          </p:cNvSpPr>
          <p:nvPr/>
        </p:nvSpPr>
        <p:spPr>
          <a:xfrm>
            <a:off x="838200" y="1568121"/>
            <a:ext cx="10515600" cy="749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“It is based on </a:t>
            </a:r>
            <a:r>
              <a:rPr lang="en-US" b="1" dirty="0"/>
              <a:t>thorough</a:t>
            </a:r>
            <a:r>
              <a:rPr lang="en-US" dirty="0"/>
              <a:t> and </a:t>
            </a:r>
            <a:r>
              <a:rPr lang="en-US" b="1" dirty="0"/>
              <a:t>honest</a:t>
            </a:r>
            <a:r>
              <a:rPr lang="en-US" dirty="0"/>
              <a:t> research”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34E101-1A35-BE4F-AEA5-D72B958C1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5887" y="180153"/>
            <a:ext cx="2636533" cy="16841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BC1F3D-8876-084D-9B6F-328FF0D70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999" y="2317531"/>
            <a:ext cx="5334001" cy="448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53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9C1625-64B6-964B-8F51-B080E7FD7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550" y="2092597"/>
            <a:ext cx="7962900" cy="4457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A565B7-2A40-234C-B811-9E769119E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A712CB9-EA9A-1B40-8F17-610FFCB05173}"/>
              </a:ext>
            </a:extLst>
          </p:cNvPr>
          <p:cNvSpPr txBox="1">
            <a:spLocks/>
          </p:cNvSpPr>
          <p:nvPr/>
        </p:nvSpPr>
        <p:spPr>
          <a:xfrm>
            <a:off x="838200" y="1568120"/>
            <a:ext cx="10515600" cy="10489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”Constitutes an accurate depiction of the data,”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and </a:t>
            </a:r>
            <a:r>
              <a:rPr lang="en-US" b="1" dirty="0"/>
              <a:t>people get it.</a:t>
            </a:r>
          </a:p>
        </p:txBody>
      </p:sp>
    </p:spTree>
    <p:extLst>
      <p:ext uri="{BB962C8B-B14F-4D97-AF65-F5344CB8AC3E}">
        <p14:creationId xmlns:p14="http://schemas.microsoft.com/office/powerpoint/2010/main" val="121004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2B3C93-09C9-CC4C-92F4-51856342B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50" y="2171700"/>
            <a:ext cx="10350500" cy="4686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A565B7-2A40-234C-B811-9E769119E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A712CB9-EA9A-1B40-8F17-610FFCB05173}"/>
              </a:ext>
            </a:extLst>
          </p:cNvPr>
          <p:cNvSpPr txBox="1">
            <a:spLocks/>
          </p:cNvSpPr>
          <p:nvPr/>
        </p:nvSpPr>
        <p:spPr>
          <a:xfrm>
            <a:off x="838200" y="1457758"/>
            <a:ext cx="10515600" cy="10489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”Constitutes an accurate depiction of the data,”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and </a:t>
            </a:r>
            <a:r>
              <a:rPr lang="en-US" b="1" dirty="0"/>
              <a:t>people get it.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62EC10-95DB-7443-929A-D41C592D8AD3}"/>
              </a:ext>
            </a:extLst>
          </p:cNvPr>
          <p:cNvSpPr txBox="1"/>
          <p:nvPr/>
        </p:nvSpPr>
        <p:spPr>
          <a:xfrm>
            <a:off x="10917" y="6486150"/>
            <a:ext cx="1819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HT: Andrew </a:t>
            </a:r>
            <a:r>
              <a:rPr lang="en-US" dirty="0" err="1"/>
              <a:t>Heiss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815C44-573E-994B-9DF6-96D4A7FB3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Beautiful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D7CB1EA-3094-AA4F-82ED-BEB76984AE1A}"/>
              </a:ext>
            </a:extLst>
          </p:cNvPr>
          <p:cNvSpPr txBox="1">
            <a:spLocks/>
          </p:cNvSpPr>
          <p:nvPr/>
        </p:nvSpPr>
        <p:spPr>
          <a:xfrm>
            <a:off x="838200" y="1568121"/>
            <a:ext cx="10515600" cy="749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People actually </a:t>
            </a:r>
            <a:r>
              <a:rPr lang="en-US" i="1" dirty="0"/>
              <a:t>want</a:t>
            </a:r>
            <a:r>
              <a:rPr lang="en-US" dirty="0"/>
              <a:t> to look at it</a:t>
            </a:r>
          </a:p>
        </p:txBody>
      </p:sp>
      <p:pic>
        <p:nvPicPr>
          <p:cNvPr id="1026" name="Picture 2" descr="A chart with a considerable amount of junk in it.">
            <a:extLst>
              <a:ext uri="{FF2B5EF4-FFF2-40B4-BE49-F238E27FC236}">
                <a16:creationId xmlns:a16="http://schemas.microsoft.com/office/drawing/2014/main" id="{CA397CF6-678A-9C4B-ADB3-2F02AD713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725" y="2236185"/>
            <a:ext cx="5675587" cy="425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4978AB-8FBC-E346-BAF0-8DBFD2C1738B}"/>
              </a:ext>
            </a:extLst>
          </p:cNvPr>
          <p:cNvSpPr txBox="1"/>
          <p:nvPr/>
        </p:nvSpPr>
        <p:spPr>
          <a:xfrm>
            <a:off x="10484069" y="0"/>
            <a:ext cx="1361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Kieran Healy</a:t>
            </a:r>
          </a:p>
        </p:txBody>
      </p:sp>
    </p:spTree>
    <p:extLst>
      <p:ext uri="{BB962C8B-B14F-4D97-AF65-F5344CB8AC3E}">
        <p14:creationId xmlns:p14="http://schemas.microsoft.com/office/powerpoint/2010/main" val="901665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815C44-573E-994B-9DF6-96D4A7FB3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Beautiful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2259D30-9B1C-7C41-B1B2-DEDFB6EEB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550" y="365125"/>
            <a:ext cx="6571015" cy="636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43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D722441B-EEE1-924B-8561-84B60703B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589" y="0"/>
            <a:ext cx="8139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B815C44-573E-994B-9DF6-96D4A7FB3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Insightful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D7CB1EA-3094-AA4F-82ED-BEB76984AE1A}"/>
              </a:ext>
            </a:extLst>
          </p:cNvPr>
          <p:cNvSpPr txBox="1">
            <a:spLocks/>
          </p:cNvSpPr>
          <p:nvPr/>
        </p:nvSpPr>
        <p:spPr>
          <a:xfrm>
            <a:off x="838200" y="1568121"/>
            <a:ext cx="10515600" cy="74941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dirty="0"/>
              <a:t>“Reveals evidence that we would have a hard time seeing otherwise”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D40A63C-4685-624B-BF6B-49174FC2A303}"/>
              </a:ext>
            </a:extLst>
          </p:cNvPr>
          <p:cNvSpPr txBox="1">
            <a:spLocks/>
          </p:cNvSpPr>
          <p:nvPr/>
        </p:nvSpPr>
        <p:spPr>
          <a:xfrm>
            <a:off x="838200" y="32490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</a:lstStyle>
          <a:p>
            <a:r>
              <a:rPr lang="en-US"/>
              <a:t>Enlightening</a:t>
            </a:r>
            <a:endParaRPr lang="en-US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CAB3C416-3DE0-CC47-91D2-0488ED03B9E2}"/>
              </a:ext>
            </a:extLst>
          </p:cNvPr>
          <p:cNvSpPr txBox="1">
            <a:spLocks/>
          </p:cNvSpPr>
          <p:nvPr/>
        </p:nvSpPr>
        <p:spPr>
          <a:xfrm>
            <a:off x="838200" y="4452059"/>
            <a:ext cx="10515600" cy="74941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“It will change our minds for the better”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D63982-B5A8-DA4E-82DE-7F1C0DA8F95B}"/>
              </a:ext>
            </a:extLst>
          </p:cNvPr>
          <p:cNvSpPr txBox="1"/>
          <p:nvPr/>
        </p:nvSpPr>
        <p:spPr>
          <a:xfrm>
            <a:off x="4003589" y="8391067"/>
            <a:ext cx="3544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Do good with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E262DB-5D9C-C145-B313-9EA4DD89D0E0}"/>
              </a:ext>
            </a:extLst>
          </p:cNvPr>
          <p:cNvSpPr txBox="1"/>
          <p:nvPr/>
        </p:nvSpPr>
        <p:spPr>
          <a:xfrm>
            <a:off x="838200" y="6107693"/>
            <a:ext cx="3544560" cy="646331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Do good with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4C8EF9-7558-2F41-831C-CA44E4F3CA37}"/>
              </a:ext>
            </a:extLst>
          </p:cNvPr>
          <p:cNvSpPr txBox="1"/>
          <p:nvPr/>
        </p:nvSpPr>
        <p:spPr>
          <a:xfrm>
            <a:off x="204952" y="189186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NYTimes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4415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0C9C25-4155-324A-B191-42F2DE729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36028"/>
            <a:ext cx="10515600" cy="961697"/>
          </a:xfrm>
        </p:spPr>
        <p:txBody>
          <a:bodyPr>
            <a:normAutofit/>
          </a:bodyPr>
          <a:lstStyle/>
          <a:p>
            <a:r>
              <a:rPr lang="en-US" dirty="0"/>
              <a:t>Oh, CRAP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A0E965-79D8-0E43-8356-4655B84F3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48136" y="1628887"/>
            <a:ext cx="4466897" cy="4693085"/>
          </a:xfrm>
        </p:spPr>
        <p:txBody>
          <a:bodyPr>
            <a:normAutofit/>
          </a:bodyPr>
          <a:lstStyle/>
          <a:p>
            <a:pPr algn="r"/>
            <a:r>
              <a:rPr lang="en-US" sz="36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Contrast</a:t>
            </a:r>
          </a:p>
          <a:p>
            <a:pPr algn="r"/>
            <a:endParaRPr lang="en-US" sz="36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en-US" sz="36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Repetition</a:t>
            </a:r>
          </a:p>
          <a:p>
            <a:pPr algn="r"/>
            <a:endParaRPr lang="en-US" sz="36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en-US" sz="36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Alignment</a:t>
            </a:r>
          </a:p>
          <a:p>
            <a:pPr algn="r"/>
            <a:endParaRPr lang="en-US" sz="36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en-US" sz="36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Proximity</a:t>
            </a:r>
          </a:p>
        </p:txBody>
      </p:sp>
      <p:pic>
        <p:nvPicPr>
          <p:cNvPr id="5" name="Picture 2" descr="Non-Designer's Design Book, The, 4th Edition | Peachpit">
            <a:extLst>
              <a:ext uri="{FF2B5EF4-FFF2-40B4-BE49-F238E27FC236}">
                <a16:creationId xmlns:a16="http://schemas.microsoft.com/office/drawing/2014/main" id="{1C81A01E-45DB-2D4E-B921-D01B9BDD2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793" y="241521"/>
            <a:ext cx="4466897" cy="637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444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3BFA053-9105-E942-A4C1-3117C1F80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12192000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3676DF-B2BF-3347-A936-C1A0E3E55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993" y="1508297"/>
            <a:ext cx="9616966" cy="473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5B15F7-8AB3-354E-90C6-C0FF45503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271"/>
            <a:ext cx="105156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dirty="0"/>
              <a:t>Let’s use an English version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A77D0D-CB89-3F48-BFEA-32164960DBE9}"/>
              </a:ext>
            </a:extLst>
          </p:cNvPr>
          <p:cNvSpPr txBox="1"/>
          <p:nvPr/>
        </p:nvSpPr>
        <p:spPr>
          <a:xfrm>
            <a:off x="838200" y="5915353"/>
            <a:ext cx="10515600" cy="52322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“best statistical drawings ever created” – Edward Tufte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4BDBA2-8F61-BB44-805D-F5EC134B4607}"/>
              </a:ext>
            </a:extLst>
          </p:cNvPr>
          <p:cNvSpPr txBox="1"/>
          <p:nvPr/>
        </p:nvSpPr>
        <p:spPr>
          <a:xfrm>
            <a:off x="8217865" y="231195"/>
            <a:ext cx="3785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Joseph Charles </a:t>
            </a:r>
            <a:r>
              <a:rPr lang="en-US" b="1" dirty="0"/>
              <a:t>Minard's</a:t>
            </a:r>
            <a:r>
              <a:rPr lang="en-US" dirty="0"/>
              <a:t> 'Carte figurative des </a:t>
            </a:r>
            <a:r>
              <a:rPr lang="en-US" dirty="0" err="1"/>
              <a:t>pertes</a:t>
            </a:r>
            <a:r>
              <a:rPr lang="en-US" dirty="0"/>
              <a:t> </a:t>
            </a:r>
            <a:r>
              <a:rPr lang="en-US" dirty="0" err="1"/>
              <a:t>successives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hommes de </a:t>
            </a:r>
            <a:r>
              <a:rPr lang="en-US" dirty="0" err="1"/>
              <a:t>l'Armée</a:t>
            </a:r>
            <a:r>
              <a:rPr lang="en-US" dirty="0"/>
              <a:t> </a:t>
            </a:r>
            <a:r>
              <a:rPr lang="en-US" dirty="0" err="1"/>
              <a:t>Française</a:t>
            </a:r>
            <a:r>
              <a:rPr lang="en-US" dirty="0"/>
              <a:t> dans la </a:t>
            </a:r>
            <a:r>
              <a:rPr lang="en-US" dirty="0" err="1"/>
              <a:t>campagne</a:t>
            </a:r>
            <a:r>
              <a:rPr lang="en-US" dirty="0"/>
              <a:t> de </a:t>
            </a:r>
            <a:r>
              <a:rPr lang="en-US" dirty="0" err="1"/>
              <a:t>Russie</a:t>
            </a:r>
            <a:r>
              <a:rPr lang="en-US" dirty="0"/>
              <a:t> 1812-1813.’</a:t>
            </a:r>
          </a:p>
        </p:txBody>
      </p:sp>
    </p:spTree>
    <p:extLst>
      <p:ext uri="{BB962C8B-B14F-4D97-AF65-F5344CB8AC3E}">
        <p14:creationId xmlns:p14="http://schemas.microsoft.com/office/powerpoint/2010/main" val="11099226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275DA1-6C48-FC4C-9117-58686B94D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6550A3-70CE-6648-9155-967ED3FB0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two items are not the same, make them different</a:t>
            </a:r>
          </a:p>
          <a:p>
            <a:pPr marL="0" indent="0">
              <a:buNone/>
            </a:pPr>
            <a:r>
              <a:rPr lang="en-US" b="1" dirty="0"/>
              <a:t>Really different</a:t>
            </a:r>
          </a:p>
          <a:p>
            <a:pPr marL="0" indent="0">
              <a:buNone/>
            </a:pPr>
            <a:r>
              <a:rPr lang="en-US" b="1" dirty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REALLY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800" b="1" dirty="0">
                <a:solidFill>
                  <a:srgbClr val="7030A0"/>
                </a:solidFill>
                <a:latin typeface="American Typewriter" panose="02090604020004020304" pitchFamily="18" charset="77"/>
              </a:rPr>
              <a:t>Don’t be a wimp</a:t>
            </a:r>
          </a:p>
        </p:txBody>
      </p:sp>
    </p:spTree>
    <p:extLst>
      <p:ext uri="{BB962C8B-B14F-4D97-AF65-F5344CB8AC3E}">
        <p14:creationId xmlns:p14="http://schemas.microsoft.com/office/powerpoint/2010/main" val="22327596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A4176-B1D8-E148-82CB-F9118AF07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different font families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DD2CA0-0E3B-304E-BA2A-8C546687A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00" y="2454275"/>
            <a:ext cx="103505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903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A4176-B1D8-E148-82CB-F9118AF07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contrast within font families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5521FD-E03F-8642-870C-D186F12F4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50" y="1830989"/>
            <a:ext cx="107315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059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A4176-B1D8-E148-82CB-F9118AF07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contrasting weights in same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AA9D6-E73A-BC40-B17F-4AECFF66A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5FCF54-57E6-B24A-B6E1-66C0D6816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0" y="1825625"/>
            <a:ext cx="90170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986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A4176-B1D8-E148-82CB-F9118AF07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Contrasting sizes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AA9D6-E73A-BC40-B17F-4AECFF66A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9700" dirty="0"/>
              <a:t>Giant</a:t>
            </a:r>
          </a:p>
          <a:p>
            <a:pPr marL="0" indent="0">
              <a:buNone/>
            </a:pPr>
            <a:r>
              <a:rPr lang="en-US" sz="6000" dirty="0"/>
              <a:t>			</a:t>
            </a:r>
            <a:r>
              <a:rPr lang="en-US" sz="5900" dirty="0"/>
              <a:t>Big</a:t>
            </a:r>
          </a:p>
          <a:p>
            <a:pPr marL="0" indent="0">
              <a:buNone/>
            </a:pPr>
            <a:r>
              <a:rPr lang="en-US" sz="6000" dirty="0"/>
              <a:t>					</a:t>
            </a:r>
            <a:r>
              <a:rPr lang="en-US" sz="3800" dirty="0"/>
              <a:t>Regular</a:t>
            </a:r>
            <a:r>
              <a:rPr lang="en-US" sz="6000" dirty="0"/>
              <a:t>	</a:t>
            </a:r>
          </a:p>
          <a:p>
            <a:pPr marL="0" indent="0">
              <a:buNone/>
            </a:pPr>
            <a:r>
              <a:rPr lang="en-US" sz="6000" dirty="0"/>
              <a:t>								</a:t>
            </a:r>
            <a:r>
              <a:rPr lang="en-US" sz="2600" dirty="0"/>
              <a:t>Small</a:t>
            </a:r>
            <a:r>
              <a:rPr lang="en-US" sz="6000" dirty="0"/>
              <a:t>	</a:t>
            </a:r>
          </a:p>
          <a:p>
            <a:pPr marL="0" indent="0">
              <a:buNone/>
            </a:pPr>
            <a:r>
              <a:rPr lang="en-US" sz="6000" dirty="0"/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22569953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A4176-B1D8-E148-82CB-F9118AF07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Contrasting colors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0AAA7D-3C55-E645-A006-50B2D2734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619" y="5881140"/>
            <a:ext cx="5698867" cy="61173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3"/>
              </a:rPr>
              <a:t>http://color.adobe.com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1B508B-D6EB-2A4E-BC62-D261CD18E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4161" y="1893750"/>
            <a:ext cx="6463678" cy="342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555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A4176-B1D8-E148-82CB-F9118AF07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Repetition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9CE5D02-D2DE-E34E-BD37-E6747558B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5207"/>
            <a:ext cx="10515600" cy="8229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Repeat some aspect of the design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E1C844-A7DE-8E4E-A1E3-3480AC46C7D6}"/>
              </a:ext>
            </a:extLst>
          </p:cNvPr>
          <p:cNvSpPr txBox="1"/>
          <p:nvPr/>
        </p:nvSpPr>
        <p:spPr>
          <a:xfrm>
            <a:off x="4140016" y="2547400"/>
            <a:ext cx="3911968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Colors</a:t>
            </a:r>
          </a:p>
          <a:p>
            <a:pPr algn="ctr"/>
            <a:endParaRPr lang="en-US" sz="3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3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Fonts</a:t>
            </a:r>
          </a:p>
          <a:p>
            <a:pPr algn="ctr"/>
            <a:endParaRPr lang="en-US" sz="3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3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Graphical elements</a:t>
            </a:r>
          </a:p>
          <a:p>
            <a:pPr algn="ctr"/>
            <a:endParaRPr lang="en-US" sz="3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3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Alignment</a:t>
            </a:r>
          </a:p>
        </p:txBody>
      </p:sp>
    </p:spTree>
    <p:extLst>
      <p:ext uri="{BB962C8B-B14F-4D97-AF65-F5344CB8AC3E}">
        <p14:creationId xmlns:p14="http://schemas.microsoft.com/office/powerpoint/2010/main" val="37117646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BA84E-65FE-B64E-B73A-86D02838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FAAD2-D14F-DA47-B7BF-47CE24E07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1262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Every element needs a </a:t>
            </a:r>
            <a:r>
              <a:rPr lang="en-US" b="1" dirty="0"/>
              <a:t>visual connection</a:t>
            </a:r>
            <a:r>
              <a:rPr lang="en-US" dirty="0"/>
              <a:t> to something else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CE5EC2-45F2-2747-AE21-650326468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0" y="2673185"/>
            <a:ext cx="106426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977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BA84E-65FE-B64E-B73A-86D02838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FAAD2-D14F-DA47-B7BF-47CE24E07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1262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Every element needs a </a:t>
            </a:r>
            <a:r>
              <a:rPr lang="en-US" b="1" dirty="0"/>
              <a:t>visual connection</a:t>
            </a:r>
            <a:r>
              <a:rPr lang="en-US" dirty="0"/>
              <a:t> to something else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77FF34-409E-3144-B4C8-A5DDF1306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673185"/>
            <a:ext cx="104394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710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14FAE5-DF38-CA40-9A99-C19313576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" y="1765300"/>
            <a:ext cx="107950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48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FD397-CA2B-5745-976B-56FFBB1FB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 look </a:t>
            </a:r>
            <a:r>
              <a:rPr lang="en-US" dirty="0">
                <a:sym typeface="Wingdings" pitchFamily="2" charset="2"/>
              </a:rPr>
              <a:t> what can you take away?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86E22-7C7B-4C45-A132-2B1C41130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265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E3CC1C-9016-7645-8418-56E7C1B28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your groups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2FA26C-6B9E-904F-ADE3-1964D541B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your doc</a:t>
            </a:r>
          </a:p>
          <a:p>
            <a:r>
              <a:rPr lang="en-US" dirty="0"/>
              <a:t>Share your </a:t>
            </a:r>
            <a:r>
              <a:rPr lang="en-US" dirty="0" err="1"/>
              <a:t>CRAPpy</a:t>
            </a:r>
            <a:r>
              <a:rPr lang="en-US" dirty="0"/>
              <a:t> charts</a:t>
            </a:r>
          </a:p>
          <a:p>
            <a:r>
              <a:rPr lang="en-US" dirty="0"/>
              <a:t>Now, assess on our five dimensions</a:t>
            </a:r>
          </a:p>
          <a:p>
            <a:pPr lvl="1"/>
            <a:r>
              <a:rPr lang="en-US" b="1" dirty="0"/>
              <a:t>Truthful</a:t>
            </a:r>
          </a:p>
          <a:p>
            <a:pPr lvl="1"/>
            <a:r>
              <a:rPr lang="en-US" b="1" dirty="0"/>
              <a:t>Functional</a:t>
            </a:r>
          </a:p>
          <a:p>
            <a:pPr lvl="1"/>
            <a:r>
              <a:rPr lang="en-US" b="1" dirty="0"/>
              <a:t>Beautiful</a:t>
            </a:r>
          </a:p>
          <a:p>
            <a:pPr lvl="1"/>
            <a:r>
              <a:rPr lang="en-US" b="1" dirty="0"/>
              <a:t>Insightful</a:t>
            </a:r>
          </a:p>
          <a:p>
            <a:pPr lvl="1"/>
            <a:r>
              <a:rPr lang="en-US" b="1" dirty="0"/>
              <a:t>Enlightening</a:t>
            </a:r>
          </a:p>
          <a:p>
            <a:r>
              <a:rPr lang="en-US" dirty="0"/>
              <a:t>Select a “best” one to share with your group</a:t>
            </a:r>
          </a:p>
        </p:txBody>
      </p:sp>
    </p:spTree>
    <p:extLst>
      <p:ext uri="{BB962C8B-B14F-4D97-AF65-F5344CB8AC3E}">
        <p14:creationId xmlns:p14="http://schemas.microsoft.com/office/powerpoint/2010/main" val="3417653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5518F-997C-4047-8B8E-DB2E6AF4B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ACB7C-A09B-F84A-8351-BF1C5D092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Overview of data visualization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Share our </a:t>
            </a:r>
            <a:r>
              <a:rPr lang="en-US" dirty="0" err="1"/>
              <a:t>CRAPpy</a:t>
            </a:r>
            <a:r>
              <a:rPr lang="en-US" dirty="0"/>
              <a:t> graphs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B497C7-3037-894F-B379-0F573862DBB1}"/>
              </a:ext>
            </a:extLst>
          </p:cNvPr>
          <p:cNvSpPr txBox="1"/>
          <p:nvPr/>
        </p:nvSpPr>
        <p:spPr>
          <a:xfrm>
            <a:off x="7993117" y="6337738"/>
            <a:ext cx="3556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Leaning on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Andrew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Heiss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here!</a:t>
            </a:r>
          </a:p>
        </p:txBody>
      </p:sp>
    </p:spTree>
    <p:extLst>
      <p:ext uri="{BB962C8B-B14F-4D97-AF65-F5344CB8AC3E}">
        <p14:creationId xmlns:p14="http://schemas.microsoft.com/office/powerpoint/2010/main" val="2731062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BAB2D-6508-A346-9590-A7F474CCE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Heroes of the day </a:t>
            </a:r>
          </a:p>
        </p:txBody>
      </p:sp>
      <p:pic>
        <p:nvPicPr>
          <p:cNvPr id="3074" name="Picture 2" descr="Non-Designer's Design Book, The, 4th Edition | Peachpit">
            <a:extLst>
              <a:ext uri="{FF2B5EF4-FFF2-40B4-BE49-F238E27FC236}">
                <a16:creationId xmlns:a16="http://schemas.microsoft.com/office/drawing/2014/main" id="{F348B3B2-D5BA-7640-88CC-0E69300DE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42" y="1825624"/>
            <a:ext cx="3048959" cy="43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E4CC64A-C8A9-3F4E-883E-78BD2FF0E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930" y="4508500"/>
            <a:ext cx="166370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ndrew Heiss">
            <a:extLst>
              <a:ext uri="{FF2B5EF4-FFF2-40B4-BE49-F238E27FC236}">
                <a16:creationId xmlns:a16="http://schemas.microsoft.com/office/drawing/2014/main" id="{1C8CDF70-466E-8745-80B9-54F27B8B0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3" y="1951776"/>
            <a:ext cx="2460369" cy="409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83C34F51-0957-AF4B-A7A9-04FC5769D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770" y="4108453"/>
            <a:ext cx="1332059" cy="188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D6834C5B-614B-1448-8919-7E745DC60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718" y="1604934"/>
            <a:ext cx="3452758" cy="444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698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9CF43-E300-E24C-9C14-0438723C74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2D58B3-F1E4-A44F-AD24-B09A6FB58A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discourses/SEf69Sw9WRm0w3eObmaoP">
            <a:extLst>
              <a:ext uri="{FF2B5EF4-FFF2-40B4-BE49-F238E27FC236}">
                <a16:creationId xmlns:a16="http://schemas.microsoft.com/office/drawing/2014/main" id="{A4C87157-BBE3-2F48-AACD-7B895A3F4D7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93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FE2BC-AF31-9640-9CFF-96C85FA09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1705" y="1085275"/>
            <a:ext cx="6965731" cy="3360601"/>
          </a:xfrm>
        </p:spPr>
        <p:txBody>
          <a:bodyPr anchor="t">
            <a:normAutofit/>
          </a:bodyPr>
          <a:lstStyle/>
          <a:p>
            <a:r>
              <a:rPr lang="en-US" dirty="0"/>
              <a:t>”A data visualization is a display of data designed to enable analysis, exploration, and discovery.”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2495A04E-9CE6-6A47-A8FC-4AC29C74D8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34" y="1085275"/>
            <a:ext cx="3379497" cy="43513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323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B1DA6-2820-DC4D-9CAD-D64A56272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data visualization “good”?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10471-402D-8F45-B448-804BBB46D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660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3978</TotalTime>
  <Words>669</Words>
  <Application>Microsoft Macintosh PowerPoint</Application>
  <PresentationFormat>Widescreen</PresentationFormat>
  <Paragraphs>164</Paragraphs>
  <Slides>40</Slides>
  <Notes>38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American Typewriter</vt:lpstr>
      <vt:lpstr>Arial</vt:lpstr>
      <vt:lpstr>Calibri</vt:lpstr>
      <vt:lpstr>Calibri Light</vt:lpstr>
      <vt:lpstr>Open Sans</vt:lpstr>
      <vt:lpstr>Open Sans Condensed</vt:lpstr>
      <vt:lpstr>Open Sans ExtraBold</vt:lpstr>
      <vt:lpstr>Open Sans Light</vt:lpstr>
      <vt:lpstr>Office Theme</vt:lpstr>
      <vt:lpstr>Data Visualization</vt:lpstr>
      <vt:lpstr>Let’s talk about this chart</vt:lpstr>
      <vt:lpstr>Let’s use an English version</vt:lpstr>
      <vt:lpstr>Take a look  what can you take away?</vt:lpstr>
      <vt:lpstr>Today</vt:lpstr>
      <vt:lpstr>Heroes of the day </vt:lpstr>
      <vt:lpstr>PowerPoint Presentation</vt:lpstr>
      <vt:lpstr>”A data visualization is a display of data designed to enable analysis, exploration, and discovery.”</vt:lpstr>
      <vt:lpstr>What makes data visualization “good”? </vt:lpstr>
      <vt:lpstr>PowerPoint Presentation</vt:lpstr>
      <vt:lpstr>PowerPoint Presentation</vt:lpstr>
      <vt:lpstr>Got some data!</vt:lpstr>
      <vt:lpstr>PowerPoint Presentation</vt:lpstr>
      <vt:lpstr>PowerPoint Presentation</vt:lpstr>
      <vt:lpstr>Humans love patterns</vt:lpstr>
      <vt:lpstr>Humans LOVE patterns</vt:lpstr>
      <vt:lpstr>Data visualizations help us see the patterns</vt:lpstr>
      <vt:lpstr>What makes a great visualization?</vt:lpstr>
      <vt:lpstr>What makes a great visualization?</vt:lpstr>
      <vt:lpstr>What makes a great visualization?</vt:lpstr>
      <vt:lpstr>Truthful</vt:lpstr>
      <vt:lpstr>Truthful</vt:lpstr>
      <vt:lpstr>Truthful</vt:lpstr>
      <vt:lpstr>Functional</vt:lpstr>
      <vt:lpstr>Functional</vt:lpstr>
      <vt:lpstr>Beautiful</vt:lpstr>
      <vt:lpstr>Beautiful</vt:lpstr>
      <vt:lpstr>Insightful</vt:lpstr>
      <vt:lpstr>Oh, CRAP</vt:lpstr>
      <vt:lpstr>Contrast</vt:lpstr>
      <vt:lpstr>Use different font families</vt:lpstr>
      <vt:lpstr>Add contrast within font families</vt:lpstr>
      <vt:lpstr>Use contrasting weights in same family</vt:lpstr>
      <vt:lpstr>Contrasting sizes</vt:lpstr>
      <vt:lpstr>Contrasting colors</vt:lpstr>
      <vt:lpstr>Repetition</vt:lpstr>
      <vt:lpstr>Alignment</vt:lpstr>
      <vt:lpstr>Alignment</vt:lpstr>
      <vt:lpstr>PowerPoint Presentation</vt:lpstr>
      <vt:lpstr>In your groups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Beam</dc:creator>
  <cp:lastModifiedBy>Emily Beam</cp:lastModifiedBy>
  <cp:revision>18</cp:revision>
  <dcterms:created xsi:type="dcterms:W3CDTF">2021-01-20T15:58:46Z</dcterms:created>
  <dcterms:modified xsi:type="dcterms:W3CDTF">2021-02-06T16:06:21Z</dcterms:modified>
</cp:coreProperties>
</file>